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102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94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21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86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52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31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772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6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45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38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39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65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FF574-3817-4209-BD1F-2623AB978A23}" type="datetimeFigureOut">
              <a:rPr lang="nl-NL" smtClean="0"/>
              <a:t>18-3-2018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81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Alumnos</a:t>
            </a:r>
            <a:r>
              <a:rPr lang="nl-NL" dirty="0" smtClean="0"/>
              <a:t> </a:t>
            </a:r>
            <a:r>
              <a:rPr lang="nl-NL" dirty="0" err="1" smtClean="0"/>
              <a:t>motivados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 </a:t>
            </a:r>
            <a:endParaRPr lang="nl-NL" sz="36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DD94E79E-E335-413E-98DC-EE5C1EFABF97}"/>
              </a:ext>
            </a:extLst>
          </p:cNvPr>
          <p:cNvSpPr txBox="1"/>
          <p:nvPr/>
        </p:nvSpPr>
        <p:spPr>
          <a:xfrm>
            <a:off x="2182214" y="5748483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Presentatie ‘Gemotiveerde leerlingen’ – VDSN, Utrecht</a:t>
            </a:r>
          </a:p>
          <a:p>
            <a:pPr algn="ctr"/>
            <a:r>
              <a:rPr lang="nl-NL" dirty="0" smtClean="0"/>
              <a:t>María-José Steenbeek</a:t>
            </a:r>
          </a:p>
          <a:p>
            <a:pPr algn="ctr"/>
            <a:r>
              <a:rPr lang="nl-NL" dirty="0" smtClean="0"/>
              <a:t>24-03-2018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48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¡</a:t>
            </a:r>
            <a:r>
              <a:rPr lang="nl-NL" dirty="0" err="1" smtClean="0"/>
              <a:t>Gracias</a:t>
            </a:r>
            <a:r>
              <a:rPr lang="nl-NL" dirty="0" smtClean="0"/>
              <a:t> y </a:t>
            </a:r>
            <a:r>
              <a:rPr lang="nl-NL" dirty="0" err="1" smtClean="0"/>
              <a:t>hasta</a:t>
            </a:r>
            <a:r>
              <a:rPr lang="nl-NL" dirty="0" smtClean="0"/>
              <a:t> </a:t>
            </a:r>
            <a:r>
              <a:rPr lang="nl-NL" dirty="0" err="1" smtClean="0"/>
              <a:t>pronto</a:t>
            </a:r>
            <a:r>
              <a:rPr lang="nl-NL" dirty="0" smtClean="0"/>
              <a:t>!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6656" y="1877194"/>
            <a:ext cx="5079985" cy="3809989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99296" y="5488319"/>
            <a:ext cx="31253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 smtClean="0"/>
              <a:t>m.steenbeek@fontys.nl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723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err="1" smtClean="0"/>
              <a:t>Condiciones</a:t>
            </a:r>
            <a:r>
              <a:rPr lang="nl-NL" sz="4000" dirty="0" smtClean="0"/>
              <a:t> para </a:t>
            </a:r>
            <a:r>
              <a:rPr lang="nl-NL" sz="4000" dirty="0" err="1" smtClean="0"/>
              <a:t>poder</a:t>
            </a:r>
            <a:r>
              <a:rPr lang="nl-NL" sz="4000" dirty="0" smtClean="0"/>
              <a:t> </a:t>
            </a:r>
            <a:r>
              <a:rPr lang="nl-NL" sz="4000" dirty="0" err="1" smtClean="0"/>
              <a:t>aprender</a:t>
            </a:r>
            <a:r>
              <a:rPr lang="nl-NL" sz="4000" dirty="0" smtClean="0"/>
              <a:t>- </a:t>
            </a:r>
            <a:br>
              <a:rPr lang="nl-NL" sz="4000" dirty="0" smtClean="0"/>
            </a:br>
            <a:r>
              <a:rPr lang="nl-NL" sz="4000" dirty="0" err="1" smtClean="0"/>
              <a:t>necesidades</a:t>
            </a:r>
            <a:r>
              <a:rPr lang="nl-NL" sz="4000" dirty="0" smtClean="0"/>
              <a:t> </a:t>
            </a:r>
            <a:r>
              <a:rPr lang="nl-NL" sz="4000" dirty="0" err="1" smtClean="0"/>
              <a:t>básicas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1301" y="1586471"/>
            <a:ext cx="7887799" cy="4734529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72415" y="1586471"/>
            <a:ext cx="24609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 err="1" smtClean="0"/>
              <a:t>Motivation</a:t>
            </a:r>
            <a:r>
              <a:rPr lang="nl-NL" sz="2000" dirty="0" smtClean="0"/>
              <a:t> </a:t>
            </a:r>
            <a:r>
              <a:rPr lang="nl-NL" sz="2000" dirty="0" err="1" smtClean="0"/>
              <a:t>theory</a:t>
            </a:r>
            <a:endParaRPr lang="nl-NL" sz="2000" dirty="0" smtClean="0"/>
          </a:p>
          <a:p>
            <a:r>
              <a:rPr lang="nl-NL" sz="2000" dirty="0" smtClean="0"/>
              <a:t>Maslow, 1943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5765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36418" y="1528549"/>
            <a:ext cx="2499210" cy="751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dirty="0" err="1" smtClean="0"/>
              <a:t>Self-determination</a:t>
            </a:r>
            <a:r>
              <a:rPr lang="nl-NL" sz="1800" dirty="0" smtClean="0"/>
              <a:t> </a:t>
            </a:r>
            <a:r>
              <a:rPr lang="nl-NL" sz="1800" dirty="0" err="1" smtClean="0"/>
              <a:t>theory</a:t>
            </a:r>
            <a:r>
              <a:rPr lang="nl-NL" sz="1800" dirty="0" smtClean="0"/>
              <a:t> – </a:t>
            </a:r>
          </a:p>
          <a:p>
            <a:r>
              <a:rPr lang="nl-NL" sz="1800" dirty="0" err="1" smtClean="0"/>
              <a:t>Deci</a:t>
            </a:r>
            <a:r>
              <a:rPr lang="nl-NL" sz="1800" dirty="0" smtClean="0"/>
              <a:t> &amp; Ryan, 2000</a:t>
            </a:r>
            <a:endParaRPr lang="nl-NL" sz="1800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err="1" smtClean="0"/>
              <a:t>Condiciones</a:t>
            </a:r>
            <a:r>
              <a:rPr lang="nl-NL" sz="4000" dirty="0" smtClean="0"/>
              <a:t> para </a:t>
            </a:r>
            <a:r>
              <a:rPr lang="nl-NL" sz="4000" dirty="0" err="1" smtClean="0"/>
              <a:t>poder</a:t>
            </a:r>
            <a:r>
              <a:rPr lang="nl-NL" sz="4000" dirty="0" smtClean="0"/>
              <a:t> </a:t>
            </a:r>
            <a:r>
              <a:rPr lang="nl-NL" sz="4000" dirty="0" err="1" smtClean="0"/>
              <a:t>aprender</a:t>
            </a:r>
            <a:r>
              <a:rPr lang="nl-NL" sz="4000" dirty="0" smtClean="0"/>
              <a:t>- </a:t>
            </a:r>
            <a:r>
              <a:rPr lang="nl-NL" sz="4000" dirty="0" err="1" smtClean="0"/>
              <a:t>motivación</a:t>
            </a:r>
            <a:endParaRPr lang="nl-NL" sz="4000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2725" y="1528549"/>
            <a:ext cx="6629058" cy="497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Motivación</a:t>
            </a:r>
            <a:r>
              <a:rPr lang="nl-NL" dirty="0" smtClean="0"/>
              <a:t> </a:t>
            </a:r>
            <a:r>
              <a:rPr lang="nl-NL" dirty="0" err="1" smtClean="0"/>
              <a:t>intrínseca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03" y="1825625"/>
            <a:ext cx="6582793" cy="4351338"/>
          </a:xfr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273936" y="6176963"/>
            <a:ext cx="10515600" cy="323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dirty="0" err="1" smtClean="0"/>
              <a:t>Self-determination</a:t>
            </a:r>
            <a:r>
              <a:rPr lang="nl-NL" sz="1800" dirty="0" smtClean="0"/>
              <a:t> </a:t>
            </a:r>
            <a:r>
              <a:rPr lang="nl-NL" sz="1800" dirty="0" err="1" smtClean="0"/>
              <a:t>theory</a:t>
            </a:r>
            <a:r>
              <a:rPr lang="nl-NL" sz="1800" dirty="0" smtClean="0"/>
              <a:t> – </a:t>
            </a:r>
            <a:r>
              <a:rPr lang="nl-NL" sz="1800" dirty="0" err="1" smtClean="0"/>
              <a:t>Deci</a:t>
            </a:r>
            <a:r>
              <a:rPr lang="nl-NL" sz="1800" dirty="0" smtClean="0"/>
              <a:t> &amp; Ryan, 2000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7312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Ejercicio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Jort es </a:t>
            </a:r>
            <a:r>
              <a:rPr lang="nl-NL" dirty="0" err="1" smtClean="0"/>
              <a:t>un</a:t>
            </a:r>
            <a:r>
              <a:rPr lang="nl-NL" dirty="0" smtClean="0"/>
              <a:t> </a:t>
            </a:r>
            <a:r>
              <a:rPr lang="nl-NL" dirty="0" err="1" smtClean="0"/>
              <a:t>niño</a:t>
            </a:r>
            <a:r>
              <a:rPr lang="nl-NL" dirty="0" smtClean="0"/>
              <a:t> de 13 </a:t>
            </a:r>
            <a:r>
              <a:rPr lang="nl-NL" dirty="0" err="1" smtClean="0"/>
              <a:t>años</a:t>
            </a:r>
            <a:r>
              <a:rPr lang="nl-NL" dirty="0" smtClean="0"/>
              <a:t>. </a:t>
            </a:r>
            <a:r>
              <a:rPr lang="nl-NL" dirty="0" err="1" smtClean="0"/>
              <a:t>Está</a:t>
            </a:r>
            <a:r>
              <a:rPr lang="nl-NL" dirty="0" smtClean="0"/>
              <a:t> en el Havo </a:t>
            </a:r>
            <a:r>
              <a:rPr lang="nl-NL" dirty="0" err="1" smtClean="0"/>
              <a:t>pero</a:t>
            </a:r>
            <a:r>
              <a:rPr lang="nl-NL" dirty="0" smtClean="0"/>
              <a:t> </a:t>
            </a:r>
            <a:r>
              <a:rPr lang="nl-NL" dirty="0" err="1" smtClean="0"/>
              <a:t>saca</a:t>
            </a:r>
            <a:r>
              <a:rPr lang="nl-NL" dirty="0" smtClean="0"/>
              <a:t> </a:t>
            </a:r>
            <a:r>
              <a:rPr lang="nl-NL" dirty="0" err="1" smtClean="0"/>
              <a:t>muy</a:t>
            </a:r>
            <a:r>
              <a:rPr lang="nl-NL" dirty="0" smtClean="0"/>
              <a:t> </a:t>
            </a:r>
            <a:r>
              <a:rPr lang="nl-NL" dirty="0" err="1" smtClean="0"/>
              <a:t>malas</a:t>
            </a:r>
            <a:r>
              <a:rPr lang="nl-NL" dirty="0" smtClean="0"/>
              <a:t> </a:t>
            </a:r>
            <a:r>
              <a:rPr lang="nl-NL" dirty="0" err="1" smtClean="0"/>
              <a:t>notas</a:t>
            </a:r>
            <a:r>
              <a:rPr lang="nl-NL" dirty="0" smtClean="0"/>
              <a:t>. </a:t>
            </a:r>
            <a:r>
              <a:rPr lang="nl-NL" dirty="0" err="1" smtClean="0"/>
              <a:t>Su</a:t>
            </a:r>
            <a:r>
              <a:rPr lang="nl-NL" dirty="0" smtClean="0"/>
              <a:t> </a:t>
            </a:r>
            <a:r>
              <a:rPr lang="nl-NL" dirty="0" err="1" smtClean="0"/>
              <a:t>comportamiento</a:t>
            </a:r>
            <a:r>
              <a:rPr lang="nl-NL" dirty="0" smtClean="0"/>
              <a:t> </a:t>
            </a:r>
            <a:r>
              <a:rPr lang="nl-NL" dirty="0" err="1" smtClean="0"/>
              <a:t>también</a:t>
            </a:r>
            <a:r>
              <a:rPr lang="nl-NL" dirty="0" smtClean="0"/>
              <a:t> </a:t>
            </a:r>
            <a:r>
              <a:rPr lang="nl-NL" dirty="0" err="1" smtClean="0"/>
              <a:t>deja</a:t>
            </a:r>
            <a:r>
              <a:rPr lang="nl-NL" dirty="0" smtClean="0"/>
              <a:t> </a:t>
            </a:r>
            <a:r>
              <a:rPr lang="nl-NL" dirty="0" err="1" smtClean="0"/>
              <a:t>mucho</a:t>
            </a:r>
            <a:r>
              <a:rPr lang="nl-NL" dirty="0" smtClean="0"/>
              <a:t> que </a:t>
            </a:r>
            <a:r>
              <a:rPr lang="nl-NL" dirty="0" err="1" smtClean="0"/>
              <a:t>desear</a:t>
            </a:r>
            <a:r>
              <a:rPr lang="nl-NL" dirty="0" smtClean="0"/>
              <a:t>. </a:t>
            </a:r>
            <a:r>
              <a:rPr lang="nl-NL" dirty="0" err="1" smtClean="0"/>
              <a:t>Siempre</a:t>
            </a:r>
            <a:r>
              <a:rPr lang="nl-NL" dirty="0" smtClean="0"/>
              <a:t> </a:t>
            </a:r>
            <a:r>
              <a:rPr lang="nl-NL" dirty="0" err="1" smtClean="0"/>
              <a:t>está</a:t>
            </a:r>
            <a:r>
              <a:rPr lang="nl-NL" dirty="0" smtClean="0"/>
              <a:t> </a:t>
            </a:r>
            <a:r>
              <a:rPr lang="nl-NL" dirty="0" err="1" smtClean="0"/>
              <a:t>hablando</a:t>
            </a:r>
            <a:r>
              <a:rPr lang="nl-NL" dirty="0"/>
              <a:t> </a:t>
            </a:r>
            <a:r>
              <a:rPr lang="nl-NL" dirty="0" smtClean="0"/>
              <a:t>y no </a:t>
            </a:r>
            <a:r>
              <a:rPr lang="nl-NL" dirty="0" err="1" smtClean="0"/>
              <a:t>hace</a:t>
            </a:r>
            <a:r>
              <a:rPr lang="nl-NL" dirty="0" smtClean="0"/>
              <a:t> los </a:t>
            </a:r>
            <a:r>
              <a:rPr lang="nl-NL" dirty="0" err="1" smtClean="0"/>
              <a:t>deberes</a:t>
            </a:r>
            <a:r>
              <a:rPr lang="nl-NL" dirty="0" smtClean="0"/>
              <a:t>. Los </a:t>
            </a:r>
            <a:r>
              <a:rPr lang="nl-NL" dirty="0" err="1" smtClean="0"/>
              <a:t>castigos</a:t>
            </a:r>
            <a:r>
              <a:rPr lang="nl-NL" dirty="0" smtClean="0"/>
              <a:t> no </a:t>
            </a:r>
            <a:r>
              <a:rPr lang="nl-NL" dirty="0" err="1" smtClean="0"/>
              <a:t>parecen</a:t>
            </a:r>
            <a:r>
              <a:rPr lang="nl-NL" dirty="0" smtClean="0"/>
              <a:t> </a:t>
            </a:r>
            <a:r>
              <a:rPr lang="nl-NL" dirty="0" err="1" smtClean="0"/>
              <a:t>importarle</a:t>
            </a:r>
            <a:r>
              <a:rPr lang="nl-NL" dirty="0" smtClean="0"/>
              <a:t>. Sus </a:t>
            </a:r>
            <a:r>
              <a:rPr lang="nl-NL" dirty="0" err="1" smtClean="0"/>
              <a:t>padres</a:t>
            </a:r>
            <a:r>
              <a:rPr lang="nl-NL" dirty="0" smtClean="0"/>
              <a:t> </a:t>
            </a:r>
            <a:r>
              <a:rPr lang="nl-NL" dirty="0" err="1" smtClean="0"/>
              <a:t>le</a:t>
            </a:r>
            <a:r>
              <a:rPr lang="nl-NL" dirty="0" smtClean="0"/>
              <a:t> </a:t>
            </a:r>
            <a:r>
              <a:rPr lang="nl-NL" dirty="0" err="1" smtClean="0"/>
              <a:t>han</a:t>
            </a:r>
            <a:r>
              <a:rPr lang="nl-NL" dirty="0" smtClean="0"/>
              <a:t> </a:t>
            </a:r>
            <a:r>
              <a:rPr lang="nl-NL" dirty="0" err="1" smtClean="0"/>
              <a:t>hecho</a:t>
            </a:r>
            <a:r>
              <a:rPr lang="nl-NL" dirty="0" smtClean="0"/>
              <a:t> </a:t>
            </a:r>
            <a:r>
              <a:rPr lang="nl-NL" dirty="0" err="1" smtClean="0"/>
              <a:t>un</a:t>
            </a:r>
            <a:r>
              <a:rPr lang="nl-NL" dirty="0" smtClean="0"/>
              <a:t> test de </a:t>
            </a:r>
            <a:r>
              <a:rPr lang="nl-NL" dirty="0" err="1" smtClean="0"/>
              <a:t>inteligencia</a:t>
            </a:r>
            <a:r>
              <a:rPr lang="nl-NL" dirty="0" smtClean="0"/>
              <a:t> y Jort </a:t>
            </a:r>
            <a:r>
              <a:rPr lang="nl-NL" dirty="0" err="1" smtClean="0"/>
              <a:t>parece</a:t>
            </a:r>
            <a:r>
              <a:rPr lang="nl-NL" dirty="0"/>
              <a:t> </a:t>
            </a:r>
            <a:r>
              <a:rPr lang="nl-NL" dirty="0" err="1" smtClean="0"/>
              <a:t>estar</a:t>
            </a:r>
            <a:r>
              <a:rPr lang="nl-NL" dirty="0" smtClean="0"/>
              <a:t> por </a:t>
            </a:r>
            <a:r>
              <a:rPr lang="nl-NL" dirty="0" err="1" smtClean="0"/>
              <a:t>encima</a:t>
            </a:r>
            <a:r>
              <a:rPr lang="nl-NL" dirty="0" smtClean="0"/>
              <a:t> del </a:t>
            </a:r>
            <a:r>
              <a:rPr lang="nl-NL" dirty="0" err="1" smtClean="0"/>
              <a:t>promedio</a:t>
            </a:r>
            <a:r>
              <a:rPr lang="nl-NL" dirty="0" smtClean="0"/>
              <a:t>. 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 smtClean="0"/>
              <a:t>¿Qué </a:t>
            </a:r>
            <a:r>
              <a:rPr lang="nl-NL" dirty="0" err="1" smtClean="0"/>
              <a:t>podrías</a:t>
            </a:r>
            <a:r>
              <a:rPr lang="nl-NL" dirty="0" smtClean="0"/>
              <a:t> </a:t>
            </a:r>
            <a:r>
              <a:rPr lang="nl-NL" dirty="0" err="1" smtClean="0"/>
              <a:t>hacer</a:t>
            </a:r>
            <a:r>
              <a:rPr lang="nl-NL" dirty="0" smtClean="0"/>
              <a:t> </a:t>
            </a:r>
            <a:r>
              <a:rPr lang="nl-NL" dirty="0" err="1" smtClean="0"/>
              <a:t>como</a:t>
            </a:r>
            <a:r>
              <a:rPr lang="nl-NL" dirty="0" smtClean="0"/>
              <a:t> </a:t>
            </a:r>
            <a:r>
              <a:rPr lang="nl-NL" dirty="0" err="1" smtClean="0"/>
              <a:t>profesor</a:t>
            </a:r>
            <a:r>
              <a:rPr lang="nl-NL" dirty="0" smtClean="0"/>
              <a:t> para </a:t>
            </a:r>
            <a:r>
              <a:rPr lang="nl-NL" dirty="0" err="1" smtClean="0"/>
              <a:t>motivar</a:t>
            </a:r>
            <a:r>
              <a:rPr lang="nl-NL" dirty="0" smtClean="0"/>
              <a:t> a Jort?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82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Relación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Conóce</a:t>
            </a:r>
            <a:r>
              <a:rPr lang="nl-NL" dirty="0" smtClean="0"/>
              <a:t> al </a:t>
            </a:r>
            <a:r>
              <a:rPr lang="nl-NL" dirty="0" err="1" smtClean="0"/>
              <a:t>alumno</a:t>
            </a:r>
            <a:r>
              <a:rPr lang="nl-NL" dirty="0" smtClean="0"/>
              <a:t> y </a:t>
            </a:r>
            <a:r>
              <a:rPr lang="nl-NL" dirty="0" err="1" smtClean="0"/>
              <a:t>deja</a:t>
            </a:r>
            <a:r>
              <a:rPr lang="nl-NL" dirty="0" smtClean="0"/>
              <a:t> que el </a:t>
            </a:r>
            <a:r>
              <a:rPr lang="nl-NL" dirty="0" err="1" smtClean="0"/>
              <a:t>alumno</a:t>
            </a:r>
            <a:r>
              <a:rPr lang="nl-NL" dirty="0" smtClean="0"/>
              <a:t> te </a:t>
            </a:r>
            <a:r>
              <a:rPr lang="nl-NL" dirty="0" err="1" smtClean="0"/>
              <a:t>conozca</a:t>
            </a:r>
            <a:r>
              <a:rPr lang="nl-NL" dirty="0" smtClean="0"/>
              <a:t> a ti</a:t>
            </a:r>
          </a:p>
          <a:p>
            <a:r>
              <a:rPr lang="nl-NL" dirty="0" err="1" smtClean="0"/>
              <a:t>Intenta</a:t>
            </a:r>
            <a:r>
              <a:rPr lang="nl-NL" dirty="0" smtClean="0"/>
              <a:t> </a:t>
            </a:r>
            <a:r>
              <a:rPr lang="nl-NL" dirty="0" err="1" smtClean="0"/>
              <a:t>crear</a:t>
            </a:r>
            <a:r>
              <a:rPr lang="nl-NL" dirty="0" smtClean="0"/>
              <a:t> </a:t>
            </a:r>
            <a:r>
              <a:rPr lang="nl-NL" dirty="0" err="1" smtClean="0"/>
              <a:t>un</a:t>
            </a:r>
            <a:r>
              <a:rPr lang="nl-NL" dirty="0" smtClean="0"/>
              <a:t> </a:t>
            </a:r>
            <a:r>
              <a:rPr lang="nl-NL" dirty="0" err="1" smtClean="0"/>
              <a:t>sentimiento</a:t>
            </a:r>
            <a:r>
              <a:rPr lang="nl-NL" dirty="0" smtClean="0"/>
              <a:t> de </a:t>
            </a:r>
            <a:r>
              <a:rPr lang="nl-NL" dirty="0" err="1" smtClean="0"/>
              <a:t>grupo</a:t>
            </a:r>
            <a:r>
              <a:rPr lang="nl-NL" dirty="0" smtClean="0"/>
              <a:t> en la </a:t>
            </a:r>
            <a:r>
              <a:rPr lang="nl-NL" dirty="0" err="1" smtClean="0"/>
              <a:t>clase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794" y="2800741"/>
            <a:ext cx="4501629" cy="33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Autonomía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Deja</a:t>
            </a:r>
            <a:r>
              <a:rPr lang="nl-NL" dirty="0" smtClean="0"/>
              <a:t> al </a:t>
            </a:r>
            <a:r>
              <a:rPr lang="nl-NL" dirty="0" err="1" smtClean="0"/>
              <a:t>alumno</a:t>
            </a:r>
            <a:r>
              <a:rPr lang="nl-NL" dirty="0" smtClean="0"/>
              <a:t> que </a:t>
            </a:r>
            <a:r>
              <a:rPr lang="nl-NL" dirty="0" err="1" smtClean="0"/>
              <a:t>coja</a:t>
            </a:r>
            <a:r>
              <a:rPr lang="nl-NL" dirty="0" smtClean="0"/>
              <a:t> las </a:t>
            </a:r>
            <a:r>
              <a:rPr lang="nl-NL" dirty="0" err="1" smtClean="0"/>
              <a:t>riendas</a:t>
            </a:r>
            <a:endParaRPr lang="nl-NL" dirty="0" smtClean="0"/>
          </a:p>
          <a:p>
            <a:r>
              <a:rPr lang="nl-NL" dirty="0" err="1" smtClean="0"/>
              <a:t>Ayúdale</a:t>
            </a:r>
            <a:r>
              <a:rPr lang="nl-NL" dirty="0" smtClean="0"/>
              <a:t> en el </a:t>
            </a:r>
            <a:r>
              <a:rPr lang="nl-NL" dirty="0" err="1" smtClean="0"/>
              <a:t>proceso</a:t>
            </a:r>
            <a:r>
              <a:rPr lang="nl-NL" dirty="0" smtClean="0"/>
              <a:t> </a:t>
            </a:r>
            <a:r>
              <a:rPr lang="nl-NL" dirty="0" err="1" smtClean="0"/>
              <a:t>pero</a:t>
            </a:r>
            <a:r>
              <a:rPr lang="nl-NL" dirty="0" smtClean="0"/>
              <a:t> no </a:t>
            </a:r>
            <a:r>
              <a:rPr lang="nl-NL" dirty="0" err="1" smtClean="0"/>
              <a:t>le</a:t>
            </a:r>
            <a:r>
              <a:rPr lang="nl-NL" dirty="0" smtClean="0"/>
              <a:t> </a:t>
            </a:r>
            <a:r>
              <a:rPr lang="nl-NL" dirty="0" err="1" smtClean="0"/>
              <a:t>quites</a:t>
            </a:r>
            <a:r>
              <a:rPr lang="nl-NL" dirty="0" smtClean="0"/>
              <a:t> </a:t>
            </a:r>
            <a:r>
              <a:rPr lang="nl-NL" dirty="0" err="1" smtClean="0"/>
              <a:t>responsabilidad</a:t>
            </a:r>
            <a:r>
              <a:rPr lang="nl-NL" dirty="0" smtClean="0"/>
              <a:t> de las </a:t>
            </a:r>
            <a:r>
              <a:rPr lang="nl-NL" dirty="0" err="1" smtClean="0"/>
              <a:t>manos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892" y="2961564"/>
            <a:ext cx="2678907" cy="389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Competencia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Ayúdale</a:t>
            </a:r>
            <a:r>
              <a:rPr lang="nl-NL" dirty="0" smtClean="0"/>
              <a:t> a </a:t>
            </a:r>
            <a:r>
              <a:rPr lang="nl-NL" dirty="0" err="1" smtClean="0"/>
              <a:t>crear</a:t>
            </a:r>
            <a:r>
              <a:rPr lang="nl-NL" dirty="0" smtClean="0"/>
              <a:t> </a:t>
            </a:r>
            <a:r>
              <a:rPr lang="nl-NL" dirty="0" err="1" smtClean="0"/>
              <a:t>un</a:t>
            </a:r>
            <a:r>
              <a:rPr lang="nl-NL" dirty="0" smtClean="0"/>
              <a:t> </a:t>
            </a:r>
            <a:r>
              <a:rPr lang="nl-NL" dirty="0" err="1" smtClean="0"/>
              <a:t>growth</a:t>
            </a:r>
            <a:r>
              <a:rPr lang="nl-NL" dirty="0" smtClean="0"/>
              <a:t> </a:t>
            </a:r>
            <a:r>
              <a:rPr lang="nl-NL" dirty="0" err="1" smtClean="0"/>
              <a:t>mindset</a:t>
            </a:r>
            <a:endParaRPr lang="nl-NL" dirty="0" smtClean="0"/>
          </a:p>
          <a:p>
            <a:r>
              <a:rPr lang="nl-NL" dirty="0" smtClean="0"/>
              <a:t>Dale feedback</a:t>
            </a:r>
          </a:p>
          <a:p>
            <a:r>
              <a:rPr lang="nl-NL" dirty="0" smtClean="0"/>
              <a:t>Dale </a:t>
            </a:r>
            <a:r>
              <a:rPr lang="nl-NL" dirty="0" err="1" smtClean="0"/>
              <a:t>cumplidos</a:t>
            </a:r>
            <a:r>
              <a:rPr lang="nl-NL" dirty="0" smtClean="0"/>
              <a:t> por el </a:t>
            </a:r>
            <a:r>
              <a:rPr lang="nl-NL" dirty="0" err="1" smtClean="0"/>
              <a:t>buen</a:t>
            </a:r>
            <a:r>
              <a:rPr lang="nl-NL" dirty="0" smtClean="0"/>
              <a:t> </a:t>
            </a:r>
            <a:r>
              <a:rPr lang="nl-NL" dirty="0" err="1" smtClean="0"/>
              <a:t>trabajo</a:t>
            </a:r>
            <a:r>
              <a:rPr lang="nl-NL" dirty="0" smtClean="0"/>
              <a:t> </a:t>
            </a:r>
            <a:r>
              <a:rPr lang="nl-NL" dirty="0" err="1" smtClean="0"/>
              <a:t>hecho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966" y="2361063"/>
            <a:ext cx="4239335" cy="42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¿</a:t>
            </a:r>
            <a:r>
              <a:rPr lang="nl-NL" dirty="0" err="1" smtClean="0"/>
              <a:t>Preguntas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3770" y="1690688"/>
            <a:ext cx="4241113" cy="44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Aangepast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Alumnos motivados</vt:lpstr>
      <vt:lpstr>Condiciones para poder aprender-  necesidades básicas</vt:lpstr>
      <vt:lpstr>Condiciones para poder aprender- motivación</vt:lpstr>
      <vt:lpstr>Motivación intrínseca</vt:lpstr>
      <vt:lpstr>Ejercicio</vt:lpstr>
      <vt:lpstr>Relación</vt:lpstr>
      <vt:lpstr>Autonomía</vt:lpstr>
      <vt:lpstr>Competencia</vt:lpstr>
      <vt:lpstr>¿Preguntas?</vt:lpstr>
      <vt:lpstr>¡Gracias y hasta pronto!</vt:lpstr>
    </vt:vector>
  </TitlesOfParts>
  <Company>Fontys Hogescholen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Gemotiveerde leerlingen</dc:title>
  <dc:creator>Steenbeek-Sanchez Ramos,Maria José M.J.</dc:creator>
  <cp:lastModifiedBy>Haks</cp:lastModifiedBy>
  <cp:revision>9</cp:revision>
  <dcterms:created xsi:type="dcterms:W3CDTF">2018-03-18T14:25:20Z</dcterms:created>
  <dcterms:modified xsi:type="dcterms:W3CDTF">2018-03-18T16:51:02Z</dcterms:modified>
</cp:coreProperties>
</file>