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69" r:id="rId5"/>
    <p:sldId id="267" r:id="rId6"/>
    <p:sldId id="258" r:id="rId7"/>
    <p:sldId id="259" r:id="rId8"/>
    <p:sldId id="275" r:id="rId9"/>
    <p:sldId id="276" r:id="rId10"/>
    <p:sldId id="260" r:id="rId11"/>
    <p:sldId id="268" r:id="rId12"/>
    <p:sldId id="261" r:id="rId13"/>
    <p:sldId id="270" r:id="rId14"/>
    <p:sldId id="262" r:id="rId15"/>
    <p:sldId id="271" r:id="rId16"/>
    <p:sldId id="263" r:id="rId17"/>
    <p:sldId id="272" r:id="rId18"/>
    <p:sldId id="273" r:id="rId19"/>
    <p:sldId id="274" r:id="rId20"/>
    <p:sldId id="264" r:id="rId21"/>
    <p:sldId id="26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DEBAA-8D6F-4FBA-8F99-E25B8233C0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F144B0B-E531-47A5-9DF6-075D64FD9C07}">
      <dgm:prSet phldrT="[Tekst]"/>
      <dgm:spPr/>
      <dgm:t>
        <a:bodyPr/>
        <a:lstStyle/>
        <a:p>
          <a:r>
            <a:rPr lang="nl-NL"/>
            <a:t>Motivación</a:t>
          </a:r>
        </a:p>
      </dgm:t>
    </dgm:pt>
    <dgm:pt modelId="{980A73C7-7419-45FD-914D-9991F60751A1}" type="parTrans" cxnId="{D816A566-76EB-4F7C-9B39-2FCEE5244F49}">
      <dgm:prSet/>
      <dgm:spPr/>
      <dgm:t>
        <a:bodyPr/>
        <a:lstStyle/>
        <a:p>
          <a:endParaRPr lang="nl-NL"/>
        </a:p>
      </dgm:t>
    </dgm:pt>
    <dgm:pt modelId="{370C6C88-1FEB-46CE-876F-975E1BFB8698}" type="sibTrans" cxnId="{D816A566-76EB-4F7C-9B39-2FCEE5244F49}">
      <dgm:prSet/>
      <dgm:spPr/>
      <dgm:t>
        <a:bodyPr/>
        <a:lstStyle/>
        <a:p>
          <a:endParaRPr lang="nl-NL"/>
        </a:p>
      </dgm:t>
    </dgm:pt>
    <dgm:pt modelId="{A102F7BC-914C-4963-A913-EE9F56D577A6}">
      <dgm:prSet phldrT="[Tekst]"/>
      <dgm:spPr/>
      <dgm:t>
        <a:bodyPr/>
        <a:lstStyle/>
        <a:p>
          <a:r>
            <a:rPr lang="nl-NL"/>
            <a:t>Relación</a:t>
          </a:r>
        </a:p>
      </dgm:t>
    </dgm:pt>
    <dgm:pt modelId="{ACAC9AD2-F592-4261-BC1A-8AAB3B8486D2}" type="parTrans" cxnId="{072A77C7-9EF2-41FF-9DAF-68287E5A8E70}">
      <dgm:prSet/>
      <dgm:spPr/>
      <dgm:t>
        <a:bodyPr/>
        <a:lstStyle/>
        <a:p>
          <a:endParaRPr lang="nl-NL"/>
        </a:p>
      </dgm:t>
    </dgm:pt>
    <dgm:pt modelId="{4620BE09-0C6B-497B-A67F-21C16401CD1E}" type="sibTrans" cxnId="{072A77C7-9EF2-41FF-9DAF-68287E5A8E70}">
      <dgm:prSet/>
      <dgm:spPr/>
      <dgm:t>
        <a:bodyPr/>
        <a:lstStyle/>
        <a:p>
          <a:endParaRPr lang="nl-NL"/>
        </a:p>
      </dgm:t>
    </dgm:pt>
    <dgm:pt modelId="{ABB3629C-0581-4890-B4E2-C485D4201A40}">
      <dgm:prSet phldrT="[Tekst]"/>
      <dgm:spPr/>
      <dgm:t>
        <a:bodyPr/>
        <a:lstStyle/>
        <a:p>
          <a:r>
            <a:rPr lang="nl-NL"/>
            <a:t>Competencia</a:t>
          </a:r>
        </a:p>
      </dgm:t>
    </dgm:pt>
    <dgm:pt modelId="{D38ABB57-4A04-4B80-BABF-50E982084DA4}" type="parTrans" cxnId="{AD285C03-D1E4-4898-96D0-2645FC7E58F3}">
      <dgm:prSet/>
      <dgm:spPr/>
      <dgm:t>
        <a:bodyPr/>
        <a:lstStyle/>
        <a:p>
          <a:endParaRPr lang="nl-NL"/>
        </a:p>
      </dgm:t>
    </dgm:pt>
    <dgm:pt modelId="{7DD2A135-92EA-49B1-A011-B8046B4BCD54}" type="sibTrans" cxnId="{AD285C03-D1E4-4898-96D0-2645FC7E58F3}">
      <dgm:prSet/>
      <dgm:spPr/>
      <dgm:t>
        <a:bodyPr/>
        <a:lstStyle/>
        <a:p>
          <a:endParaRPr lang="nl-NL"/>
        </a:p>
      </dgm:t>
    </dgm:pt>
    <dgm:pt modelId="{52199BD9-C2EB-4B94-A710-DC2843B3E671}">
      <dgm:prSet phldrT="[Tekst]"/>
      <dgm:spPr/>
      <dgm:t>
        <a:bodyPr/>
        <a:lstStyle/>
        <a:p>
          <a:r>
            <a:rPr lang="nl-NL"/>
            <a:t>Autonomía</a:t>
          </a:r>
        </a:p>
      </dgm:t>
    </dgm:pt>
    <dgm:pt modelId="{551D0B30-4C5C-4E4D-AEB8-FA170C52CC1E}" type="parTrans" cxnId="{86F01BD7-0F12-478E-AD5D-2919AB2746A7}">
      <dgm:prSet/>
      <dgm:spPr/>
      <dgm:t>
        <a:bodyPr/>
        <a:lstStyle/>
        <a:p>
          <a:endParaRPr lang="nl-NL"/>
        </a:p>
      </dgm:t>
    </dgm:pt>
    <dgm:pt modelId="{9CAD9FE3-2FD2-419D-A0BF-3B74C0042761}" type="sibTrans" cxnId="{86F01BD7-0F12-478E-AD5D-2919AB2746A7}">
      <dgm:prSet/>
      <dgm:spPr/>
      <dgm:t>
        <a:bodyPr/>
        <a:lstStyle/>
        <a:p>
          <a:endParaRPr lang="nl-NL"/>
        </a:p>
      </dgm:t>
    </dgm:pt>
    <dgm:pt modelId="{8490EF91-5731-4999-B6B8-A6585E7FDCF2}" type="pres">
      <dgm:prSet presAssocID="{750DEBAA-8D6F-4FBA-8F99-E25B8233C0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FD7E35-9557-4148-9E0D-158D046516AE}" type="pres">
      <dgm:prSet presAssocID="{2F144B0B-E531-47A5-9DF6-075D64FD9C07}" presName="centerShape" presStyleLbl="node0" presStyleIdx="0" presStyleCnt="1"/>
      <dgm:spPr/>
      <dgm:t>
        <a:bodyPr/>
        <a:lstStyle/>
        <a:p>
          <a:endParaRPr lang="nl-NL"/>
        </a:p>
      </dgm:t>
    </dgm:pt>
    <dgm:pt modelId="{F613D786-7C17-4BE9-BAFE-999AEDE6D299}" type="pres">
      <dgm:prSet presAssocID="{ACAC9AD2-F592-4261-BC1A-8AAB3B8486D2}" presName="parTrans" presStyleLbl="bgSibTrans2D1" presStyleIdx="0" presStyleCnt="3"/>
      <dgm:spPr/>
      <dgm:t>
        <a:bodyPr/>
        <a:lstStyle/>
        <a:p>
          <a:endParaRPr lang="nl-NL"/>
        </a:p>
      </dgm:t>
    </dgm:pt>
    <dgm:pt modelId="{0BCB078D-8DE1-4485-A9B0-C89920F2A209}" type="pres">
      <dgm:prSet presAssocID="{A102F7BC-914C-4963-A913-EE9F56D577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92D4EC-D293-4AFC-BCB4-7DF0588AEA3A}" type="pres">
      <dgm:prSet presAssocID="{D38ABB57-4A04-4B80-BABF-50E982084DA4}" presName="parTrans" presStyleLbl="bgSibTrans2D1" presStyleIdx="1" presStyleCnt="3"/>
      <dgm:spPr/>
      <dgm:t>
        <a:bodyPr/>
        <a:lstStyle/>
        <a:p>
          <a:endParaRPr lang="nl-NL"/>
        </a:p>
      </dgm:t>
    </dgm:pt>
    <dgm:pt modelId="{0FB55DF9-F915-4B67-ABFD-FDB900A152FB}" type="pres">
      <dgm:prSet presAssocID="{ABB3629C-0581-4890-B4E2-C485D4201A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505B67-8A27-4A99-8022-4B710BEEAD38}" type="pres">
      <dgm:prSet presAssocID="{551D0B30-4C5C-4E4D-AEB8-FA170C52CC1E}" presName="parTrans" presStyleLbl="bgSibTrans2D1" presStyleIdx="2" presStyleCnt="3"/>
      <dgm:spPr/>
      <dgm:t>
        <a:bodyPr/>
        <a:lstStyle/>
        <a:p>
          <a:endParaRPr lang="nl-NL"/>
        </a:p>
      </dgm:t>
    </dgm:pt>
    <dgm:pt modelId="{195C8BE1-3CDA-4218-B170-6A49A4B62C8F}" type="pres">
      <dgm:prSet presAssocID="{52199BD9-C2EB-4B94-A710-DC2843B3E6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6B9C94-22AB-4F9B-97E8-10A63A04E8DD}" type="presOf" srcId="{750DEBAA-8D6F-4FBA-8F99-E25B8233C028}" destId="{8490EF91-5731-4999-B6B8-A6585E7FDCF2}" srcOrd="0" destOrd="0" presId="urn:microsoft.com/office/officeart/2005/8/layout/radial4"/>
    <dgm:cxn modelId="{86F01BD7-0F12-478E-AD5D-2919AB2746A7}" srcId="{2F144B0B-E531-47A5-9DF6-075D64FD9C07}" destId="{52199BD9-C2EB-4B94-A710-DC2843B3E671}" srcOrd="2" destOrd="0" parTransId="{551D0B30-4C5C-4E4D-AEB8-FA170C52CC1E}" sibTransId="{9CAD9FE3-2FD2-419D-A0BF-3B74C0042761}"/>
    <dgm:cxn modelId="{611FCB77-2900-4E08-8E0C-41B7B4DDCE1C}" type="presOf" srcId="{2F144B0B-E531-47A5-9DF6-075D64FD9C07}" destId="{E5FD7E35-9557-4148-9E0D-158D046516AE}" srcOrd="0" destOrd="0" presId="urn:microsoft.com/office/officeart/2005/8/layout/radial4"/>
    <dgm:cxn modelId="{91A2DA34-C8B5-4FCB-ADCC-0D540ECAE99D}" type="presOf" srcId="{551D0B30-4C5C-4E4D-AEB8-FA170C52CC1E}" destId="{DC505B67-8A27-4A99-8022-4B710BEEAD38}" srcOrd="0" destOrd="0" presId="urn:microsoft.com/office/officeart/2005/8/layout/radial4"/>
    <dgm:cxn modelId="{400E39EB-4FD5-4042-AE32-8D2D337E535B}" type="presOf" srcId="{ACAC9AD2-F592-4261-BC1A-8AAB3B8486D2}" destId="{F613D786-7C17-4BE9-BAFE-999AEDE6D299}" srcOrd="0" destOrd="0" presId="urn:microsoft.com/office/officeart/2005/8/layout/radial4"/>
    <dgm:cxn modelId="{AD285C03-D1E4-4898-96D0-2645FC7E58F3}" srcId="{2F144B0B-E531-47A5-9DF6-075D64FD9C07}" destId="{ABB3629C-0581-4890-B4E2-C485D4201A40}" srcOrd="1" destOrd="0" parTransId="{D38ABB57-4A04-4B80-BABF-50E982084DA4}" sibTransId="{7DD2A135-92EA-49B1-A011-B8046B4BCD54}"/>
    <dgm:cxn modelId="{055A08BB-261F-4783-9122-E610475D9B07}" type="presOf" srcId="{D38ABB57-4A04-4B80-BABF-50E982084DA4}" destId="{4192D4EC-D293-4AFC-BCB4-7DF0588AEA3A}" srcOrd="0" destOrd="0" presId="urn:microsoft.com/office/officeart/2005/8/layout/radial4"/>
    <dgm:cxn modelId="{D816A566-76EB-4F7C-9B39-2FCEE5244F49}" srcId="{750DEBAA-8D6F-4FBA-8F99-E25B8233C028}" destId="{2F144B0B-E531-47A5-9DF6-075D64FD9C07}" srcOrd="0" destOrd="0" parTransId="{980A73C7-7419-45FD-914D-9991F60751A1}" sibTransId="{370C6C88-1FEB-46CE-876F-975E1BFB8698}"/>
    <dgm:cxn modelId="{9C7E98FF-8542-4F78-A418-3EEC41EE4736}" type="presOf" srcId="{52199BD9-C2EB-4B94-A710-DC2843B3E671}" destId="{195C8BE1-3CDA-4218-B170-6A49A4B62C8F}" srcOrd="0" destOrd="0" presId="urn:microsoft.com/office/officeart/2005/8/layout/radial4"/>
    <dgm:cxn modelId="{185BB151-0D72-435C-B04C-FB0B4A084BB6}" type="presOf" srcId="{A102F7BC-914C-4963-A913-EE9F56D577A6}" destId="{0BCB078D-8DE1-4485-A9B0-C89920F2A209}" srcOrd="0" destOrd="0" presId="urn:microsoft.com/office/officeart/2005/8/layout/radial4"/>
    <dgm:cxn modelId="{072A77C7-9EF2-41FF-9DAF-68287E5A8E70}" srcId="{2F144B0B-E531-47A5-9DF6-075D64FD9C07}" destId="{A102F7BC-914C-4963-A913-EE9F56D577A6}" srcOrd="0" destOrd="0" parTransId="{ACAC9AD2-F592-4261-BC1A-8AAB3B8486D2}" sibTransId="{4620BE09-0C6B-497B-A67F-21C16401CD1E}"/>
    <dgm:cxn modelId="{6F49AF7F-F3EC-4CC3-895C-8C0D3A9E013D}" type="presOf" srcId="{ABB3629C-0581-4890-B4E2-C485D4201A40}" destId="{0FB55DF9-F915-4B67-ABFD-FDB900A152FB}" srcOrd="0" destOrd="0" presId="urn:microsoft.com/office/officeart/2005/8/layout/radial4"/>
    <dgm:cxn modelId="{1267934F-072B-4CDE-B32F-5D79C96AE0B2}" type="presParOf" srcId="{8490EF91-5731-4999-B6B8-A6585E7FDCF2}" destId="{E5FD7E35-9557-4148-9E0D-158D046516AE}" srcOrd="0" destOrd="0" presId="urn:microsoft.com/office/officeart/2005/8/layout/radial4"/>
    <dgm:cxn modelId="{CD70B3DF-FA5B-4538-9004-45DE12D449DE}" type="presParOf" srcId="{8490EF91-5731-4999-B6B8-A6585E7FDCF2}" destId="{F613D786-7C17-4BE9-BAFE-999AEDE6D299}" srcOrd="1" destOrd="0" presId="urn:microsoft.com/office/officeart/2005/8/layout/radial4"/>
    <dgm:cxn modelId="{DD589676-A47E-4DF1-B5C0-D39230DDC334}" type="presParOf" srcId="{8490EF91-5731-4999-B6B8-A6585E7FDCF2}" destId="{0BCB078D-8DE1-4485-A9B0-C89920F2A209}" srcOrd="2" destOrd="0" presId="urn:microsoft.com/office/officeart/2005/8/layout/radial4"/>
    <dgm:cxn modelId="{1B14F23B-399B-41AC-96D3-F2D9E9B63481}" type="presParOf" srcId="{8490EF91-5731-4999-B6B8-A6585E7FDCF2}" destId="{4192D4EC-D293-4AFC-BCB4-7DF0588AEA3A}" srcOrd="3" destOrd="0" presId="urn:microsoft.com/office/officeart/2005/8/layout/radial4"/>
    <dgm:cxn modelId="{4E28DAF3-5C6A-4BA3-9444-2B9744BDFC87}" type="presParOf" srcId="{8490EF91-5731-4999-B6B8-A6585E7FDCF2}" destId="{0FB55DF9-F915-4B67-ABFD-FDB900A152FB}" srcOrd="4" destOrd="0" presId="urn:microsoft.com/office/officeart/2005/8/layout/radial4"/>
    <dgm:cxn modelId="{3DD41B2E-13AE-43B6-86D5-257960AF178A}" type="presParOf" srcId="{8490EF91-5731-4999-B6B8-A6585E7FDCF2}" destId="{DC505B67-8A27-4A99-8022-4B710BEEAD38}" srcOrd="5" destOrd="0" presId="urn:microsoft.com/office/officeart/2005/8/layout/radial4"/>
    <dgm:cxn modelId="{7782CA2B-C3F1-41A2-8E0E-6CA90C450BA1}" type="presParOf" srcId="{8490EF91-5731-4999-B6B8-A6585E7FDCF2}" destId="{195C8BE1-3CDA-4218-B170-6A49A4B62C8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F455D-7F8C-4D5D-92BE-49F00D5A843F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8D5D2-E9F5-44DA-A774-A537B29F15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96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79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36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9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94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21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86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52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31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72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4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8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9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F574-3817-4209-BD1F-2623AB978A2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24F5-AF2E-4F3F-AADB-A0F6DDA675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8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Alumnos</a:t>
            </a:r>
            <a:r>
              <a:rPr lang="nl-NL" dirty="0" smtClean="0"/>
              <a:t> </a:t>
            </a:r>
            <a:r>
              <a:rPr lang="nl-NL" dirty="0" err="1" smtClean="0"/>
              <a:t>motivados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 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DD94E79E-E335-413E-98DC-EE5C1EFABF97}"/>
              </a:ext>
            </a:extLst>
          </p:cNvPr>
          <p:cNvSpPr txBox="1"/>
          <p:nvPr/>
        </p:nvSpPr>
        <p:spPr>
          <a:xfrm>
            <a:off x="2182214" y="5748483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Taller</a:t>
            </a:r>
            <a:r>
              <a:rPr lang="nl-NL" dirty="0" smtClean="0"/>
              <a:t> ‘</a:t>
            </a:r>
            <a:r>
              <a:rPr lang="nl-NL" dirty="0" err="1" smtClean="0"/>
              <a:t>Alumnos</a:t>
            </a:r>
            <a:r>
              <a:rPr lang="nl-NL" dirty="0" smtClean="0"/>
              <a:t> </a:t>
            </a:r>
            <a:r>
              <a:rPr lang="nl-NL" dirty="0" err="1" smtClean="0"/>
              <a:t>motivados</a:t>
            </a:r>
            <a:r>
              <a:rPr lang="nl-NL" dirty="0" smtClean="0"/>
              <a:t>’ – VDSN, Utrecht</a:t>
            </a:r>
          </a:p>
          <a:p>
            <a:pPr algn="ctr"/>
            <a:r>
              <a:rPr lang="nl-NL" dirty="0" smtClean="0"/>
              <a:t>María-José Steenbeek</a:t>
            </a:r>
          </a:p>
          <a:p>
            <a:pPr algn="ctr"/>
            <a:r>
              <a:rPr lang="nl-NL" dirty="0" smtClean="0"/>
              <a:t>30 de </a:t>
            </a:r>
            <a:r>
              <a:rPr lang="nl-NL" dirty="0" err="1" smtClean="0"/>
              <a:t>marzo</a:t>
            </a:r>
            <a:r>
              <a:rPr lang="nl-NL" dirty="0" smtClean="0"/>
              <a:t> de 2019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8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Ejercicio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 de </a:t>
            </a:r>
            <a:r>
              <a:rPr lang="nl-NL" dirty="0" err="1" smtClean="0"/>
              <a:t>nuevo</a:t>
            </a:r>
            <a:r>
              <a:rPr lang="nl-NL" dirty="0" smtClean="0"/>
              <a:t> tus post-</a:t>
            </a:r>
            <a:r>
              <a:rPr lang="nl-NL" dirty="0" err="1" smtClean="0"/>
              <a:t>its</a:t>
            </a:r>
            <a:endParaRPr lang="nl-NL" dirty="0" smtClean="0"/>
          </a:p>
          <a:p>
            <a:r>
              <a:rPr lang="nl-NL" dirty="0" err="1" smtClean="0"/>
              <a:t>Pega</a:t>
            </a:r>
            <a:r>
              <a:rPr lang="nl-NL" dirty="0" smtClean="0"/>
              <a:t> los post-</a:t>
            </a:r>
            <a:r>
              <a:rPr lang="nl-NL" dirty="0" err="1" smtClean="0"/>
              <a:t>its</a:t>
            </a:r>
            <a:r>
              <a:rPr lang="nl-NL" dirty="0" smtClean="0"/>
              <a:t> en la </a:t>
            </a:r>
            <a:r>
              <a:rPr lang="nl-NL" dirty="0" err="1" smtClean="0"/>
              <a:t>necesidad</a:t>
            </a:r>
            <a:r>
              <a:rPr lang="nl-NL" dirty="0" smtClean="0"/>
              <a:t> </a:t>
            </a:r>
            <a:r>
              <a:rPr lang="nl-NL" dirty="0" err="1" smtClean="0"/>
              <a:t>correspondiente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smtClean="0"/>
              <a:t>¿</a:t>
            </a:r>
            <a:r>
              <a:rPr lang="nl-NL" dirty="0" err="1" smtClean="0"/>
              <a:t>Podrías</a:t>
            </a:r>
            <a:r>
              <a:rPr lang="nl-NL" dirty="0" smtClean="0"/>
              <a:t> </a:t>
            </a:r>
            <a:r>
              <a:rPr lang="nl-NL" dirty="0" err="1" smtClean="0"/>
              <a:t>hacer</a:t>
            </a:r>
            <a:r>
              <a:rPr lang="nl-NL" dirty="0" smtClean="0"/>
              <a:t> </a:t>
            </a:r>
            <a:r>
              <a:rPr lang="nl-NL" dirty="0" err="1" smtClean="0"/>
              <a:t>una</a:t>
            </a:r>
            <a:r>
              <a:rPr lang="nl-NL" dirty="0" smtClean="0"/>
              <a:t> </a:t>
            </a:r>
            <a:r>
              <a:rPr lang="nl-NL" dirty="0" err="1" smtClean="0"/>
              <a:t>relación</a:t>
            </a:r>
            <a:r>
              <a:rPr lang="nl-NL" dirty="0" smtClean="0"/>
              <a:t> </a:t>
            </a:r>
            <a:r>
              <a:rPr lang="nl-NL" dirty="0" err="1" smtClean="0"/>
              <a:t>sobre</a:t>
            </a:r>
            <a:r>
              <a:rPr lang="nl-NL" dirty="0" smtClean="0"/>
              <a:t> tus </a:t>
            </a:r>
            <a:r>
              <a:rPr lang="nl-NL" dirty="0" err="1" smtClean="0"/>
              <a:t>necesidades</a:t>
            </a:r>
            <a:r>
              <a:rPr lang="nl-NL" dirty="0" smtClean="0"/>
              <a:t> para </a:t>
            </a:r>
            <a:r>
              <a:rPr lang="nl-NL" dirty="0" err="1" smtClean="0"/>
              <a:t>estar</a:t>
            </a:r>
            <a:r>
              <a:rPr lang="nl-NL" dirty="0" smtClean="0"/>
              <a:t> </a:t>
            </a:r>
            <a:r>
              <a:rPr lang="nl-NL" dirty="0" err="1" smtClean="0"/>
              <a:t>motivado</a:t>
            </a:r>
            <a:r>
              <a:rPr lang="nl-NL" dirty="0" smtClean="0"/>
              <a:t> y las </a:t>
            </a:r>
            <a:r>
              <a:rPr lang="nl-NL" dirty="0" err="1" smtClean="0"/>
              <a:t>necesidades</a:t>
            </a:r>
            <a:r>
              <a:rPr lang="nl-NL" dirty="0" smtClean="0"/>
              <a:t> del </a:t>
            </a:r>
            <a:r>
              <a:rPr lang="nl-NL" dirty="0" err="1" smtClean="0"/>
              <a:t>alumno</a:t>
            </a:r>
            <a:r>
              <a:rPr lang="nl-NL" dirty="0" smtClean="0"/>
              <a:t>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2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Ejercicio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 </a:t>
            </a:r>
            <a:r>
              <a:rPr lang="nl-NL" dirty="0" err="1" smtClean="0"/>
              <a:t>tiene</a:t>
            </a:r>
            <a:r>
              <a:rPr lang="nl-NL" dirty="0" smtClean="0"/>
              <a:t> 13 </a:t>
            </a:r>
            <a:r>
              <a:rPr lang="nl-NL" dirty="0" err="1" smtClean="0"/>
              <a:t>años</a:t>
            </a:r>
            <a:r>
              <a:rPr lang="nl-NL" dirty="0" smtClean="0"/>
              <a:t>. </a:t>
            </a:r>
            <a:r>
              <a:rPr lang="nl-NL" dirty="0" err="1" smtClean="0"/>
              <a:t>Está</a:t>
            </a:r>
            <a:r>
              <a:rPr lang="nl-NL" dirty="0" smtClean="0"/>
              <a:t> en vwo. Ana </a:t>
            </a:r>
            <a:r>
              <a:rPr lang="nl-NL" dirty="0" err="1" smtClean="0"/>
              <a:t>saca</a:t>
            </a:r>
            <a:r>
              <a:rPr lang="nl-NL" dirty="0" smtClean="0"/>
              <a:t> </a:t>
            </a:r>
            <a:r>
              <a:rPr lang="nl-NL" dirty="0" err="1" smtClean="0"/>
              <a:t>buenas</a:t>
            </a:r>
            <a:r>
              <a:rPr lang="nl-NL" dirty="0" smtClean="0"/>
              <a:t> </a:t>
            </a:r>
            <a:r>
              <a:rPr lang="nl-NL" dirty="0" err="1" smtClean="0"/>
              <a:t>notas</a:t>
            </a:r>
            <a:r>
              <a:rPr lang="nl-NL" dirty="0" smtClean="0"/>
              <a:t> </a:t>
            </a:r>
            <a:r>
              <a:rPr lang="nl-NL" dirty="0" err="1" smtClean="0"/>
              <a:t>pero</a:t>
            </a:r>
            <a:r>
              <a:rPr lang="nl-NL" dirty="0" smtClean="0"/>
              <a:t> </a:t>
            </a:r>
            <a:r>
              <a:rPr lang="nl-NL" dirty="0" err="1" smtClean="0"/>
              <a:t>su</a:t>
            </a:r>
            <a:r>
              <a:rPr lang="nl-NL" dirty="0" smtClean="0"/>
              <a:t> </a:t>
            </a:r>
            <a:r>
              <a:rPr lang="nl-NL" dirty="0" err="1" smtClean="0"/>
              <a:t>comportamiento</a:t>
            </a:r>
            <a:r>
              <a:rPr lang="nl-NL" dirty="0" smtClean="0"/>
              <a:t> </a:t>
            </a:r>
            <a:r>
              <a:rPr lang="nl-NL" dirty="0" err="1" smtClean="0"/>
              <a:t>deja</a:t>
            </a:r>
            <a:r>
              <a:rPr lang="nl-NL" dirty="0" smtClean="0"/>
              <a:t> </a:t>
            </a:r>
            <a:r>
              <a:rPr lang="nl-NL" dirty="0" err="1" smtClean="0"/>
              <a:t>mucho</a:t>
            </a:r>
            <a:r>
              <a:rPr lang="nl-NL" dirty="0" smtClean="0"/>
              <a:t> que </a:t>
            </a:r>
            <a:r>
              <a:rPr lang="nl-NL" dirty="0" err="1" smtClean="0"/>
              <a:t>desear</a:t>
            </a:r>
            <a:r>
              <a:rPr lang="nl-NL" dirty="0" smtClean="0"/>
              <a:t>. </a:t>
            </a:r>
            <a:r>
              <a:rPr lang="nl-NL" dirty="0" err="1" smtClean="0"/>
              <a:t>Siempre</a:t>
            </a:r>
            <a:r>
              <a:rPr lang="nl-NL" dirty="0" smtClean="0"/>
              <a:t> </a:t>
            </a:r>
            <a:r>
              <a:rPr lang="nl-NL" dirty="0" err="1" smtClean="0"/>
              <a:t>está</a:t>
            </a:r>
            <a:r>
              <a:rPr lang="nl-NL" dirty="0" smtClean="0"/>
              <a:t> </a:t>
            </a:r>
            <a:r>
              <a:rPr lang="nl-NL" dirty="0" err="1" smtClean="0"/>
              <a:t>hablando</a:t>
            </a:r>
            <a:r>
              <a:rPr lang="nl-NL" dirty="0"/>
              <a:t> </a:t>
            </a:r>
            <a:r>
              <a:rPr lang="nl-NL" dirty="0" smtClean="0"/>
              <a:t>y no </a:t>
            </a:r>
            <a:r>
              <a:rPr lang="nl-NL" dirty="0" err="1" smtClean="0"/>
              <a:t>hace</a:t>
            </a:r>
            <a:r>
              <a:rPr lang="nl-NL" dirty="0" smtClean="0"/>
              <a:t> los </a:t>
            </a:r>
            <a:r>
              <a:rPr lang="nl-NL" dirty="0" err="1" smtClean="0"/>
              <a:t>deberes</a:t>
            </a:r>
            <a:r>
              <a:rPr lang="nl-NL" dirty="0" smtClean="0"/>
              <a:t>. Sus </a:t>
            </a:r>
            <a:r>
              <a:rPr lang="nl-NL" dirty="0" err="1" smtClean="0"/>
              <a:t>padres</a:t>
            </a:r>
            <a:r>
              <a:rPr lang="nl-NL" dirty="0" smtClean="0"/>
              <a:t> se </a:t>
            </a:r>
            <a:r>
              <a:rPr lang="nl-NL" dirty="0" err="1" smtClean="0"/>
              <a:t>acaban</a:t>
            </a:r>
            <a:r>
              <a:rPr lang="nl-NL" dirty="0" smtClean="0"/>
              <a:t> de </a:t>
            </a:r>
            <a:r>
              <a:rPr lang="nl-NL" dirty="0" err="1" smtClean="0"/>
              <a:t>separar</a:t>
            </a:r>
            <a:r>
              <a:rPr lang="nl-NL" dirty="0" smtClean="0"/>
              <a:t> y se </a:t>
            </a:r>
            <a:r>
              <a:rPr lang="nl-NL" dirty="0" err="1" smtClean="0"/>
              <a:t>han</a:t>
            </a:r>
            <a:r>
              <a:rPr lang="nl-NL" dirty="0" smtClean="0"/>
              <a:t> </a:t>
            </a:r>
            <a:r>
              <a:rPr lang="nl-NL" dirty="0" err="1" smtClean="0"/>
              <a:t>repartido</a:t>
            </a:r>
            <a:r>
              <a:rPr lang="nl-NL" dirty="0" smtClean="0"/>
              <a:t> la </a:t>
            </a:r>
            <a:r>
              <a:rPr lang="nl-NL" dirty="0" err="1" smtClean="0"/>
              <a:t>custodia</a:t>
            </a:r>
            <a:r>
              <a:rPr lang="nl-NL" dirty="0" smtClean="0"/>
              <a:t>. </a:t>
            </a:r>
            <a:r>
              <a:rPr lang="nl-NL" dirty="0" err="1" smtClean="0"/>
              <a:t>Una</a:t>
            </a:r>
            <a:r>
              <a:rPr lang="nl-NL" dirty="0" smtClean="0"/>
              <a:t> </a:t>
            </a:r>
            <a:r>
              <a:rPr lang="nl-NL" dirty="0" err="1" smtClean="0"/>
              <a:t>semana</a:t>
            </a:r>
            <a:r>
              <a:rPr lang="nl-NL" dirty="0" smtClean="0"/>
              <a:t> Ana </a:t>
            </a:r>
            <a:r>
              <a:rPr lang="nl-NL" dirty="0" err="1" smtClean="0"/>
              <a:t>está</a:t>
            </a:r>
            <a:r>
              <a:rPr lang="nl-NL" dirty="0" smtClean="0"/>
              <a:t> con </a:t>
            </a:r>
            <a:r>
              <a:rPr lang="nl-NL" dirty="0" err="1" smtClean="0"/>
              <a:t>su</a:t>
            </a:r>
            <a:r>
              <a:rPr lang="nl-NL" dirty="0" smtClean="0"/>
              <a:t> </a:t>
            </a:r>
            <a:r>
              <a:rPr lang="nl-NL" dirty="0" err="1" smtClean="0"/>
              <a:t>padre</a:t>
            </a:r>
            <a:r>
              <a:rPr lang="nl-NL" dirty="0" smtClean="0"/>
              <a:t> y la </a:t>
            </a:r>
            <a:r>
              <a:rPr lang="nl-NL" dirty="0" err="1" smtClean="0"/>
              <a:t>otra</a:t>
            </a:r>
            <a:r>
              <a:rPr lang="nl-NL" dirty="0" smtClean="0"/>
              <a:t> con </a:t>
            </a:r>
            <a:r>
              <a:rPr lang="nl-NL" dirty="0" err="1" smtClean="0"/>
              <a:t>su</a:t>
            </a:r>
            <a:r>
              <a:rPr lang="nl-NL" dirty="0" smtClean="0"/>
              <a:t> </a:t>
            </a:r>
            <a:r>
              <a:rPr lang="nl-NL" dirty="0" err="1" smtClean="0"/>
              <a:t>madre</a:t>
            </a:r>
            <a:r>
              <a:rPr lang="nl-NL" dirty="0" smtClean="0"/>
              <a:t>. Sus </a:t>
            </a:r>
            <a:r>
              <a:rPr lang="nl-NL" dirty="0" err="1" smtClean="0"/>
              <a:t>padres</a:t>
            </a:r>
            <a:r>
              <a:rPr lang="nl-NL" dirty="0" smtClean="0"/>
              <a:t> </a:t>
            </a:r>
            <a:r>
              <a:rPr lang="nl-NL" dirty="0" err="1" smtClean="0"/>
              <a:t>trabajan</a:t>
            </a:r>
            <a:r>
              <a:rPr lang="nl-NL" dirty="0" smtClean="0"/>
              <a:t> a </a:t>
            </a:r>
            <a:r>
              <a:rPr lang="nl-NL" dirty="0" err="1" smtClean="0"/>
              <a:t>tiempo</a:t>
            </a:r>
            <a:r>
              <a:rPr lang="nl-NL" dirty="0" smtClean="0"/>
              <a:t> </a:t>
            </a:r>
            <a:r>
              <a:rPr lang="nl-NL" dirty="0" err="1" smtClean="0"/>
              <a:t>completo</a:t>
            </a:r>
            <a:r>
              <a:rPr lang="nl-NL" dirty="0" smtClean="0"/>
              <a:t>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smtClean="0"/>
              <a:t>¿Qué </a:t>
            </a:r>
            <a:r>
              <a:rPr lang="nl-NL" dirty="0" err="1" smtClean="0"/>
              <a:t>podrías</a:t>
            </a:r>
            <a:r>
              <a:rPr lang="nl-NL" dirty="0" smtClean="0"/>
              <a:t> </a:t>
            </a:r>
            <a:r>
              <a:rPr lang="nl-NL" dirty="0" err="1" smtClean="0"/>
              <a:t>hacer</a:t>
            </a:r>
            <a:r>
              <a:rPr lang="nl-NL" dirty="0" smtClean="0"/>
              <a:t> </a:t>
            </a:r>
            <a:r>
              <a:rPr lang="nl-NL" dirty="0" err="1" smtClean="0"/>
              <a:t>como</a:t>
            </a:r>
            <a:r>
              <a:rPr lang="nl-NL" dirty="0" smtClean="0"/>
              <a:t> </a:t>
            </a:r>
            <a:r>
              <a:rPr lang="nl-NL" dirty="0" err="1" smtClean="0"/>
              <a:t>profesor</a:t>
            </a:r>
            <a:r>
              <a:rPr lang="nl-NL" dirty="0" smtClean="0"/>
              <a:t> para </a:t>
            </a:r>
            <a:r>
              <a:rPr lang="nl-NL" dirty="0" err="1" smtClean="0"/>
              <a:t>motivar</a:t>
            </a:r>
            <a:r>
              <a:rPr lang="nl-NL" dirty="0" smtClean="0"/>
              <a:t> a Ana?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9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Relación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Conoce</a:t>
            </a:r>
            <a:r>
              <a:rPr lang="nl-NL" dirty="0" smtClean="0"/>
              <a:t> al </a:t>
            </a:r>
            <a:r>
              <a:rPr lang="nl-NL" dirty="0" err="1" smtClean="0"/>
              <a:t>alumno</a:t>
            </a:r>
            <a:r>
              <a:rPr lang="nl-NL" dirty="0" smtClean="0"/>
              <a:t> y </a:t>
            </a:r>
            <a:r>
              <a:rPr lang="nl-NL" dirty="0" err="1" smtClean="0"/>
              <a:t>deja</a:t>
            </a:r>
            <a:r>
              <a:rPr lang="nl-NL" dirty="0" smtClean="0"/>
              <a:t> que el </a:t>
            </a:r>
            <a:r>
              <a:rPr lang="nl-NL" dirty="0" err="1" smtClean="0"/>
              <a:t>alumno</a:t>
            </a:r>
            <a:r>
              <a:rPr lang="nl-NL" dirty="0" smtClean="0"/>
              <a:t> te </a:t>
            </a:r>
            <a:r>
              <a:rPr lang="nl-NL" dirty="0" err="1" smtClean="0"/>
              <a:t>conozca</a:t>
            </a:r>
            <a:r>
              <a:rPr lang="nl-NL" dirty="0" smtClean="0"/>
              <a:t> a ti</a:t>
            </a:r>
          </a:p>
          <a:p>
            <a:r>
              <a:rPr lang="nl-NL" dirty="0" err="1" smtClean="0"/>
              <a:t>Habla</a:t>
            </a:r>
            <a:r>
              <a:rPr lang="nl-NL" dirty="0" smtClean="0"/>
              <a:t> </a:t>
            </a:r>
            <a:r>
              <a:rPr lang="nl-NL" b="1" u="sng" dirty="0" smtClean="0"/>
              <a:t>con</a:t>
            </a:r>
            <a:r>
              <a:rPr lang="nl-NL" dirty="0" smtClean="0"/>
              <a:t> el </a:t>
            </a:r>
            <a:r>
              <a:rPr lang="nl-NL" dirty="0" err="1" smtClean="0"/>
              <a:t>alumno</a:t>
            </a:r>
            <a:r>
              <a:rPr lang="nl-NL" dirty="0" smtClean="0"/>
              <a:t> e </a:t>
            </a:r>
            <a:r>
              <a:rPr lang="nl-NL" dirty="0" err="1" smtClean="0"/>
              <a:t>intenta</a:t>
            </a:r>
            <a:r>
              <a:rPr lang="nl-NL" dirty="0" smtClean="0"/>
              <a:t> </a:t>
            </a:r>
            <a:r>
              <a:rPr lang="nl-NL" dirty="0" err="1" smtClean="0"/>
              <a:t>conocerle</a:t>
            </a:r>
            <a:r>
              <a:rPr lang="nl-NL" dirty="0" smtClean="0"/>
              <a:t> y </a:t>
            </a:r>
            <a:r>
              <a:rPr lang="nl-NL" dirty="0" err="1" smtClean="0"/>
              <a:t>entenderle</a:t>
            </a:r>
            <a:endParaRPr lang="nl-NL" dirty="0" smtClean="0"/>
          </a:p>
          <a:p>
            <a:r>
              <a:rPr lang="nl-NL" dirty="0" smtClean="0"/>
              <a:t>Pon por </a:t>
            </a:r>
            <a:r>
              <a:rPr lang="nl-NL" dirty="0" err="1" smtClean="0"/>
              <a:t>seguro</a:t>
            </a:r>
            <a:r>
              <a:rPr lang="nl-NL" dirty="0" smtClean="0"/>
              <a:t> que el </a:t>
            </a:r>
            <a:r>
              <a:rPr lang="nl-NL" dirty="0" err="1" smtClean="0"/>
              <a:t>alumno</a:t>
            </a:r>
            <a:r>
              <a:rPr lang="nl-NL" dirty="0" smtClean="0"/>
              <a:t> </a:t>
            </a:r>
            <a:r>
              <a:rPr lang="nl-NL" dirty="0" err="1" smtClean="0"/>
              <a:t>pueda</a:t>
            </a:r>
            <a:r>
              <a:rPr lang="nl-NL" dirty="0" smtClean="0"/>
              <a:t> </a:t>
            </a:r>
            <a:r>
              <a:rPr lang="nl-NL" dirty="0" err="1" smtClean="0"/>
              <a:t>confiar</a:t>
            </a:r>
            <a:r>
              <a:rPr lang="nl-NL" dirty="0" smtClean="0"/>
              <a:t> en tí</a:t>
            </a:r>
          </a:p>
          <a:p>
            <a:r>
              <a:rPr lang="nl-NL" dirty="0" err="1" smtClean="0"/>
              <a:t>Intenta</a:t>
            </a:r>
            <a:r>
              <a:rPr lang="nl-NL" dirty="0" smtClean="0"/>
              <a:t> </a:t>
            </a:r>
            <a:r>
              <a:rPr lang="nl-NL" dirty="0" err="1" smtClean="0"/>
              <a:t>crear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sentimiento</a:t>
            </a:r>
            <a:r>
              <a:rPr lang="nl-NL" dirty="0" smtClean="0"/>
              <a:t> de </a:t>
            </a:r>
            <a:r>
              <a:rPr lang="nl-NL" dirty="0" err="1" smtClean="0"/>
              <a:t>grupo</a:t>
            </a:r>
            <a:r>
              <a:rPr lang="nl-NL" dirty="0" smtClean="0"/>
              <a:t> en la </a:t>
            </a:r>
            <a:r>
              <a:rPr lang="nl-NL" dirty="0" err="1" smtClean="0"/>
              <a:t>clase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97" y="3709208"/>
            <a:ext cx="3902297" cy="29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Ejercicio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Lars </a:t>
            </a:r>
            <a:r>
              <a:rPr lang="nl-NL" dirty="0" err="1" smtClean="0"/>
              <a:t>tiene</a:t>
            </a:r>
            <a:r>
              <a:rPr lang="nl-NL" dirty="0" smtClean="0"/>
              <a:t> 17 </a:t>
            </a:r>
            <a:r>
              <a:rPr lang="nl-NL" dirty="0" err="1" smtClean="0"/>
              <a:t>años</a:t>
            </a:r>
            <a:r>
              <a:rPr lang="nl-NL" dirty="0" smtClean="0"/>
              <a:t>. </a:t>
            </a:r>
            <a:r>
              <a:rPr lang="nl-NL" dirty="0" err="1" smtClean="0"/>
              <a:t>Está</a:t>
            </a:r>
            <a:r>
              <a:rPr lang="nl-NL" dirty="0" smtClean="0"/>
              <a:t> en vmbo. Lars </a:t>
            </a:r>
            <a:r>
              <a:rPr lang="nl-NL" dirty="0" err="1" smtClean="0"/>
              <a:t>saca</a:t>
            </a:r>
            <a:r>
              <a:rPr lang="nl-NL" dirty="0" smtClean="0"/>
              <a:t> </a:t>
            </a:r>
            <a:r>
              <a:rPr lang="nl-NL" dirty="0" err="1" smtClean="0"/>
              <a:t>malas</a:t>
            </a:r>
            <a:r>
              <a:rPr lang="nl-NL" dirty="0" smtClean="0"/>
              <a:t> </a:t>
            </a:r>
            <a:r>
              <a:rPr lang="nl-NL" dirty="0" err="1" smtClean="0"/>
              <a:t>notas</a:t>
            </a:r>
            <a:r>
              <a:rPr lang="nl-NL" dirty="0" smtClean="0"/>
              <a:t> y </a:t>
            </a:r>
            <a:r>
              <a:rPr lang="nl-NL" dirty="0" err="1" smtClean="0"/>
              <a:t>su</a:t>
            </a:r>
            <a:r>
              <a:rPr lang="nl-NL" dirty="0" smtClean="0"/>
              <a:t> </a:t>
            </a:r>
            <a:r>
              <a:rPr lang="nl-NL" dirty="0" err="1" smtClean="0"/>
              <a:t>comportamiento</a:t>
            </a:r>
            <a:r>
              <a:rPr lang="nl-NL" dirty="0" smtClean="0"/>
              <a:t> </a:t>
            </a:r>
            <a:r>
              <a:rPr lang="nl-NL" dirty="0" err="1" smtClean="0"/>
              <a:t>deja</a:t>
            </a:r>
            <a:r>
              <a:rPr lang="nl-NL" dirty="0" smtClean="0"/>
              <a:t> </a:t>
            </a:r>
            <a:r>
              <a:rPr lang="nl-NL" dirty="0" err="1" smtClean="0"/>
              <a:t>mucho</a:t>
            </a:r>
            <a:r>
              <a:rPr lang="nl-NL" dirty="0" smtClean="0"/>
              <a:t> que </a:t>
            </a:r>
            <a:r>
              <a:rPr lang="nl-NL" dirty="0" err="1" smtClean="0"/>
              <a:t>desear</a:t>
            </a:r>
            <a:r>
              <a:rPr lang="nl-NL" dirty="0" smtClean="0"/>
              <a:t>. No </a:t>
            </a:r>
            <a:r>
              <a:rPr lang="nl-NL" dirty="0" err="1" smtClean="0"/>
              <a:t>presta</a:t>
            </a:r>
            <a:r>
              <a:rPr lang="nl-NL" dirty="0" smtClean="0"/>
              <a:t> </a:t>
            </a:r>
            <a:r>
              <a:rPr lang="nl-NL" dirty="0" err="1" smtClean="0"/>
              <a:t>atención</a:t>
            </a:r>
            <a:r>
              <a:rPr lang="nl-NL" dirty="0" smtClean="0"/>
              <a:t> en la </a:t>
            </a:r>
            <a:r>
              <a:rPr lang="nl-NL" dirty="0" err="1" smtClean="0"/>
              <a:t>clase</a:t>
            </a:r>
            <a:r>
              <a:rPr lang="nl-NL" dirty="0" smtClean="0"/>
              <a:t>. Y </a:t>
            </a:r>
            <a:r>
              <a:rPr lang="nl-NL" dirty="0" err="1" smtClean="0"/>
              <a:t>cuando</a:t>
            </a:r>
            <a:r>
              <a:rPr lang="nl-NL" dirty="0" smtClean="0"/>
              <a:t> </a:t>
            </a:r>
            <a:r>
              <a:rPr lang="nl-NL" dirty="0" err="1" smtClean="0"/>
              <a:t>tiene</a:t>
            </a:r>
            <a:r>
              <a:rPr lang="nl-NL" dirty="0" smtClean="0"/>
              <a:t> que </a:t>
            </a:r>
            <a:r>
              <a:rPr lang="nl-NL" dirty="0" err="1" smtClean="0"/>
              <a:t>trabajar</a:t>
            </a:r>
            <a:r>
              <a:rPr lang="nl-NL" dirty="0" smtClean="0"/>
              <a:t> no </a:t>
            </a:r>
            <a:r>
              <a:rPr lang="nl-NL" dirty="0" err="1" smtClean="0"/>
              <a:t>empieza</a:t>
            </a:r>
            <a:r>
              <a:rPr lang="nl-NL" dirty="0" smtClean="0"/>
              <a:t>. Si el </a:t>
            </a:r>
            <a:r>
              <a:rPr lang="nl-NL" dirty="0" err="1" smtClean="0"/>
              <a:t>profesor</a:t>
            </a:r>
            <a:r>
              <a:rPr lang="nl-NL" dirty="0" smtClean="0"/>
              <a:t>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incita</a:t>
            </a:r>
            <a:r>
              <a:rPr lang="nl-NL" dirty="0" smtClean="0"/>
              <a:t> a </a:t>
            </a:r>
            <a:r>
              <a:rPr lang="nl-NL" dirty="0" err="1" smtClean="0"/>
              <a:t>trabajar</a:t>
            </a:r>
            <a:r>
              <a:rPr lang="nl-NL" dirty="0" smtClean="0"/>
              <a:t>, </a:t>
            </a:r>
            <a:r>
              <a:rPr lang="nl-NL" dirty="0" err="1" smtClean="0"/>
              <a:t>empieza</a:t>
            </a:r>
            <a:r>
              <a:rPr lang="nl-NL" dirty="0" smtClean="0"/>
              <a:t> </a:t>
            </a:r>
            <a:r>
              <a:rPr lang="nl-NL" dirty="0" err="1" smtClean="0"/>
              <a:t>pero</a:t>
            </a:r>
            <a:r>
              <a:rPr lang="nl-NL" dirty="0" smtClean="0"/>
              <a:t> al rato se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ve</a:t>
            </a:r>
            <a:r>
              <a:rPr lang="nl-NL" dirty="0" smtClean="0"/>
              <a:t> </a:t>
            </a:r>
            <a:r>
              <a:rPr lang="nl-NL" dirty="0" err="1" smtClean="0"/>
              <a:t>distraído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¿Qué </a:t>
            </a:r>
            <a:r>
              <a:rPr lang="nl-NL" dirty="0" err="1" smtClean="0"/>
              <a:t>podrías</a:t>
            </a:r>
            <a:r>
              <a:rPr lang="nl-NL" dirty="0" smtClean="0"/>
              <a:t> </a:t>
            </a:r>
            <a:r>
              <a:rPr lang="nl-NL" dirty="0" err="1" smtClean="0"/>
              <a:t>hacer</a:t>
            </a:r>
            <a:r>
              <a:rPr lang="nl-NL" dirty="0" smtClean="0"/>
              <a:t> </a:t>
            </a:r>
            <a:r>
              <a:rPr lang="nl-NL" dirty="0" err="1" smtClean="0"/>
              <a:t>como</a:t>
            </a:r>
            <a:r>
              <a:rPr lang="nl-NL" dirty="0" smtClean="0"/>
              <a:t> </a:t>
            </a:r>
            <a:r>
              <a:rPr lang="nl-NL" dirty="0" err="1" smtClean="0"/>
              <a:t>profesor</a:t>
            </a:r>
            <a:r>
              <a:rPr lang="nl-NL" dirty="0" smtClean="0"/>
              <a:t> para </a:t>
            </a:r>
            <a:r>
              <a:rPr lang="nl-NL" dirty="0" err="1" smtClean="0"/>
              <a:t>motivar</a:t>
            </a:r>
            <a:r>
              <a:rPr lang="nl-NL" dirty="0" smtClean="0"/>
              <a:t> a Lars?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8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Autonomía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Asegúrate</a:t>
            </a:r>
            <a:r>
              <a:rPr lang="nl-NL" dirty="0"/>
              <a:t> de que el </a:t>
            </a:r>
            <a:r>
              <a:rPr lang="nl-NL" dirty="0" err="1"/>
              <a:t>material</a:t>
            </a:r>
            <a:r>
              <a:rPr lang="nl-NL" dirty="0"/>
              <a:t> es </a:t>
            </a:r>
            <a:r>
              <a:rPr lang="nl-NL" dirty="0" err="1" smtClean="0"/>
              <a:t>completo</a:t>
            </a:r>
            <a:r>
              <a:rPr lang="nl-NL" dirty="0" smtClean="0"/>
              <a:t>, </a:t>
            </a:r>
            <a:r>
              <a:rPr lang="nl-NL" dirty="0" err="1" smtClean="0"/>
              <a:t>comprensible</a:t>
            </a:r>
            <a:r>
              <a:rPr lang="nl-NL" dirty="0" smtClean="0"/>
              <a:t> </a:t>
            </a:r>
            <a:r>
              <a:rPr lang="nl-NL" dirty="0"/>
              <a:t>y </a:t>
            </a:r>
            <a:r>
              <a:rPr lang="nl-NL" u="sng" dirty="0" err="1"/>
              <a:t>suficientemente</a:t>
            </a:r>
            <a:r>
              <a:rPr lang="nl-NL" dirty="0"/>
              <a:t> </a:t>
            </a:r>
            <a:r>
              <a:rPr lang="nl-NL" dirty="0" err="1" smtClean="0"/>
              <a:t>estructurado</a:t>
            </a:r>
            <a:r>
              <a:rPr lang="nl-NL" dirty="0" smtClean="0"/>
              <a:t> – </a:t>
            </a:r>
            <a:r>
              <a:rPr lang="nl-NL" dirty="0" err="1" smtClean="0"/>
              <a:t>habla</a:t>
            </a:r>
            <a:r>
              <a:rPr lang="nl-NL" dirty="0" smtClean="0"/>
              <a:t> con el </a:t>
            </a:r>
            <a:r>
              <a:rPr lang="nl-NL" dirty="0" err="1" smtClean="0"/>
              <a:t>alumno</a:t>
            </a:r>
            <a:endParaRPr lang="nl-NL" dirty="0"/>
          </a:p>
          <a:p>
            <a:r>
              <a:rPr lang="nl-NL" dirty="0" err="1"/>
              <a:t>Deja</a:t>
            </a:r>
            <a:r>
              <a:rPr lang="nl-NL" dirty="0"/>
              <a:t> </a:t>
            </a:r>
            <a:r>
              <a:rPr lang="nl-NL" dirty="0" err="1"/>
              <a:t>margen</a:t>
            </a:r>
            <a:r>
              <a:rPr lang="nl-NL" dirty="0"/>
              <a:t> en las </a:t>
            </a:r>
            <a:r>
              <a:rPr lang="nl-NL" dirty="0" err="1"/>
              <a:t>tareas</a:t>
            </a:r>
            <a:r>
              <a:rPr lang="nl-NL" dirty="0"/>
              <a:t> para que el </a:t>
            </a:r>
            <a:r>
              <a:rPr lang="nl-NL" dirty="0" err="1"/>
              <a:t>alumno</a:t>
            </a:r>
            <a:r>
              <a:rPr lang="nl-NL" dirty="0"/>
              <a:t> </a:t>
            </a:r>
            <a:r>
              <a:rPr lang="nl-NL" dirty="0" err="1"/>
              <a:t>pueda</a:t>
            </a:r>
            <a:r>
              <a:rPr lang="nl-NL" dirty="0"/>
              <a:t> </a:t>
            </a:r>
            <a:r>
              <a:rPr lang="nl-NL" dirty="0" err="1"/>
              <a:t>trabajar</a:t>
            </a:r>
            <a:r>
              <a:rPr lang="nl-NL" dirty="0"/>
              <a:t> a </a:t>
            </a:r>
            <a:r>
              <a:rPr lang="nl-NL" dirty="0" err="1"/>
              <a:t>su</a:t>
            </a:r>
            <a:r>
              <a:rPr lang="nl-NL" dirty="0"/>
              <a:t> </a:t>
            </a:r>
            <a:r>
              <a:rPr lang="nl-NL" dirty="0" err="1"/>
              <a:t>manera</a:t>
            </a:r>
            <a:r>
              <a:rPr lang="nl-NL" dirty="0"/>
              <a:t>/</a:t>
            </a:r>
            <a:r>
              <a:rPr lang="nl-NL" dirty="0" err="1"/>
              <a:t>eliga</a:t>
            </a:r>
            <a:r>
              <a:rPr lang="nl-NL" dirty="0"/>
              <a:t> (en </a:t>
            </a:r>
            <a:r>
              <a:rPr lang="nl-NL" dirty="0" err="1"/>
              <a:t>parte</a:t>
            </a:r>
            <a:r>
              <a:rPr lang="nl-NL" dirty="0"/>
              <a:t>) el </a:t>
            </a:r>
            <a:r>
              <a:rPr lang="nl-NL" dirty="0" err="1"/>
              <a:t>contenido</a:t>
            </a:r>
            <a:endParaRPr lang="nl-NL" dirty="0"/>
          </a:p>
          <a:p>
            <a:r>
              <a:rPr lang="nl-NL" dirty="0" err="1" smtClean="0"/>
              <a:t>Deja</a:t>
            </a:r>
            <a:r>
              <a:rPr lang="nl-NL" dirty="0" smtClean="0"/>
              <a:t> al </a:t>
            </a:r>
            <a:r>
              <a:rPr lang="nl-NL" dirty="0" err="1" smtClean="0"/>
              <a:t>alumno</a:t>
            </a:r>
            <a:r>
              <a:rPr lang="nl-NL" dirty="0" smtClean="0"/>
              <a:t> que </a:t>
            </a:r>
            <a:r>
              <a:rPr lang="nl-NL" dirty="0" err="1" smtClean="0"/>
              <a:t>coja</a:t>
            </a:r>
            <a:r>
              <a:rPr lang="nl-NL" dirty="0" smtClean="0"/>
              <a:t> las </a:t>
            </a:r>
            <a:r>
              <a:rPr lang="nl-NL" dirty="0" err="1" smtClean="0"/>
              <a:t>riendas</a:t>
            </a:r>
            <a:endParaRPr lang="nl-NL" dirty="0" smtClean="0"/>
          </a:p>
          <a:p>
            <a:r>
              <a:rPr lang="nl-NL" dirty="0" err="1" smtClean="0"/>
              <a:t>Ayúdale</a:t>
            </a:r>
            <a:r>
              <a:rPr lang="nl-NL" dirty="0" smtClean="0"/>
              <a:t> en el </a:t>
            </a:r>
            <a:r>
              <a:rPr lang="nl-NL" dirty="0" err="1" smtClean="0"/>
              <a:t>proceso</a:t>
            </a:r>
            <a:r>
              <a:rPr lang="nl-NL" dirty="0" smtClean="0"/>
              <a:t> </a:t>
            </a:r>
            <a:r>
              <a:rPr lang="nl-NL" dirty="0" err="1" smtClean="0"/>
              <a:t>pero</a:t>
            </a:r>
            <a:r>
              <a:rPr lang="nl-NL" dirty="0" smtClean="0"/>
              <a:t> no </a:t>
            </a:r>
            <a:r>
              <a:rPr lang="nl-NL" dirty="0" err="1" smtClean="0"/>
              <a:t>le</a:t>
            </a:r>
            <a:r>
              <a:rPr lang="nl-NL" dirty="0" smtClean="0"/>
              <a:t> </a:t>
            </a:r>
            <a:r>
              <a:rPr lang="nl-NL" dirty="0" err="1" smtClean="0"/>
              <a:t>quites</a:t>
            </a:r>
            <a:r>
              <a:rPr lang="nl-NL" dirty="0" smtClean="0"/>
              <a:t> </a:t>
            </a:r>
            <a:r>
              <a:rPr lang="nl-NL" dirty="0" err="1" smtClean="0"/>
              <a:t>responsabilidad</a:t>
            </a:r>
            <a:r>
              <a:rPr lang="nl-NL" dirty="0" smtClean="0"/>
              <a:t> de las </a:t>
            </a:r>
            <a:r>
              <a:rPr lang="nl-NL" dirty="0" err="1" smtClean="0"/>
              <a:t>manos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31" y="0"/>
            <a:ext cx="1898469" cy="27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Ejercicio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Lara </a:t>
            </a:r>
            <a:r>
              <a:rPr lang="nl-NL" dirty="0" err="1" smtClean="0"/>
              <a:t>tiene</a:t>
            </a:r>
            <a:r>
              <a:rPr lang="nl-NL" dirty="0" smtClean="0"/>
              <a:t> 15 </a:t>
            </a:r>
            <a:r>
              <a:rPr lang="nl-NL" dirty="0" err="1" smtClean="0"/>
              <a:t>años</a:t>
            </a:r>
            <a:r>
              <a:rPr lang="nl-NL" dirty="0" smtClean="0"/>
              <a:t>. </a:t>
            </a:r>
            <a:r>
              <a:rPr lang="nl-NL" dirty="0" err="1" smtClean="0"/>
              <a:t>Está</a:t>
            </a:r>
            <a:r>
              <a:rPr lang="nl-NL" dirty="0" smtClean="0"/>
              <a:t> en havo. Lara </a:t>
            </a:r>
            <a:r>
              <a:rPr lang="nl-NL" dirty="0" err="1" smtClean="0"/>
              <a:t>saca</a:t>
            </a:r>
            <a:r>
              <a:rPr lang="nl-NL" dirty="0" smtClean="0"/>
              <a:t>, por lo </a:t>
            </a:r>
            <a:r>
              <a:rPr lang="nl-NL" dirty="0" err="1" smtClean="0"/>
              <a:t>general</a:t>
            </a:r>
            <a:r>
              <a:rPr lang="nl-NL" dirty="0" smtClean="0"/>
              <a:t>, </a:t>
            </a:r>
            <a:r>
              <a:rPr lang="nl-NL" dirty="0" err="1" smtClean="0"/>
              <a:t>buenas</a:t>
            </a:r>
            <a:r>
              <a:rPr lang="nl-NL" dirty="0" smtClean="0"/>
              <a:t> </a:t>
            </a:r>
            <a:r>
              <a:rPr lang="nl-NL" dirty="0" err="1" smtClean="0"/>
              <a:t>notas</a:t>
            </a:r>
            <a:r>
              <a:rPr lang="nl-NL" dirty="0" smtClean="0"/>
              <a:t>. </a:t>
            </a:r>
            <a:r>
              <a:rPr lang="nl-NL" dirty="0" err="1" smtClean="0"/>
              <a:t>Durante</a:t>
            </a:r>
            <a:r>
              <a:rPr lang="nl-NL" dirty="0" smtClean="0"/>
              <a:t> los </a:t>
            </a:r>
            <a:r>
              <a:rPr lang="nl-NL" dirty="0" err="1" smtClean="0"/>
              <a:t>momentos</a:t>
            </a:r>
            <a:r>
              <a:rPr lang="nl-NL" dirty="0" smtClean="0"/>
              <a:t> de </a:t>
            </a:r>
            <a:r>
              <a:rPr lang="nl-NL" dirty="0" err="1" smtClean="0"/>
              <a:t>explicación</a:t>
            </a:r>
            <a:r>
              <a:rPr lang="nl-NL" dirty="0" smtClean="0"/>
              <a:t> o </a:t>
            </a:r>
            <a:r>
              <a:rPr lang="nl-NL" dirty="0" err="1" smtClean="0"/>
              <a:t>cuando</a:t>
            </a:r>
            <a:r>
              <a:rPr lang="nl-NL" dirty="0" smtClean="0"/>
              <a:t> </a:t>
            </a:r>
            <a:r>
              <a:rPr lang="nl-NL" dirty="0" err="1" smtClean="0"/>
              <a:t>tiene</a:t>
            </a:r>
            <a:r>
              <a:rPr lang="nl-NL" dirty="0" smtClean="0"/>
              <a:t> que </a:t>
            </a:r>
            <a:r>
              <a:rPr lang="nl-NL" dirty="0" err="1" smtClean="0"/>
              <a:t>hacer</a:t>
            </a:r>
            <a:r>
              <a:rPr lang="nl-NL" dirty="0" smtClean="0"/>
              <a:t> </a:t>
            </a:r>
            <a:r>
              <a:rPr lang="nl-NL" dirty="0" err="1" smtClean="0"/>
              <a:t>ejercicios</a:t>
            </a:r>
            <a:r>
              <a:rPr lang="nl-NL" dirty="0" smtClean="0"/>
              <a:t>, Lara </a:t>
            </a:r>
            <a:r>
              <a:rPr lang="nl-NL" dirty="0" err="1" smtClean="0"/>
              <a:t>levanta</a:t>
            </a:r>
            <a:r>
              <a:rPr lang="nl-NL" dirty="0" smtClean="0"/>
              <a:t> el </a:t>
            </a:r>
            <a:r>
              <a:rPr lang="nl-NL" dirty="0" err="1" smtClean="0"/>
              <a:t>dedo</a:t>
            </a:r>
            <a:r>
              <a:rPr lang="nl-NL" dirty="0" smtClean="0"/>
              <a:t> </a:t>
            </a:r>
            <a:r>
              <a:rPr lang="nl-NL" dirty="0" err="1" smtClean="0"/>
              <a:t>continuamente</a:t>
            </a:r>
            <a:r>
              <a:rPr lang="nl-NL" dirty="0" smtClean="0"/>
              <a:t> para </a:t>
            </a:r>
            <a:r>
              <a:rPr lang="nl-NL" dirty="0" err="1" smtClean="0"/>
              <a:t>hacer</a:t>
            </a:r>
            <a:r>
              <a:rPr lang="nl-NL" dirty="0" smtClean="0"/>
              <a:t> </a:t>
            </a:r>
            <a:r>
              <a:rPr lang="nl-NL" dirty="0" err="1" smtClean="0"/>
              <a:t>preguntas</a:t>
            </a:r>
            <a:r>
              <a:rPr lang="nl-NL" dirty="0" smtClean="0"/>
              <a:t> al </a:t>
            </a:r>
            <a:r>
              <a:rPr lang="nl-NL" dirty="0" err="1" smtClean="0"/>
              <a:t>profesor</a:t>
            </a:r>
            <a:r>
              <a:rPr lang="nl-NL" dirty="0" smtClean="0"/>
              <a:t>. </a:t>
            </a:r>
            <a:r>
              <a:rPr lang="nl-NL" dirty="0" err="1" smtClean="0"/>
              <a:t>Esta</a:t>
            </a:r>
            <a:r>
              <a:rPr lang="nl-NL" dirty="0" smtClean="0"/>
              <a:t> </a:t>
            </a:r>
            <a:r>
              <a:rPr lang="nl-NL" dirty="0" err="1" smtClean="0"/>
              <a:t>actitud</a:t>
            </a:r>
            <a:r>
              <a:rPr lang="nl-NL" dirty="0" smtClean="0"/>
              <a:t> </a:t>
            </a:r>
            <a:r>
              <a:rPr lang="nl-NL" dirty="0" err="1" smtClean="0"/>
              <a:t>irrita</a:t>
            </a:r>
            <a:r>
              <a:rPr lang="nl-NL" dirty="0" smtClean="0"/>
              <a:t> al </a:t>
            </a:r>
            <a:r>
              <a:rPr lang="nl-NL" dirty="0" err="1" smtClean="0"/>
              <a:t>profesor</a:t>
            </a:r>
            <a:r>
              <a:rPr lang="nl-NL" dirty="0" smtClean="0"/>
              <a:t> y al </a:t>
            </a:r>
            <a:r>
              <a:rPr lang="nl-NL" dirty="0" err="1" smtClean="0"/>
              <a:t>resto</a:t>
            </a:r>
            <a:r>
              <a:rPr lang="nl-NL" dirty="0" smtClean="0"/>
              <a:t> de los </a:t>
            </a:r>
            <a:r>
              <a:rPr lang="nl-NL" dirty="0" err="1" smtClean="0"/>
              <a:t>alumnos</a:t>
            </a:r>
            <a:r>
              <a:rPr lang="nl-NL" dirty="0" smtClean="0"/>
              <a:t> </a:t>
            </a:r>
            <a:r>
              <a:rPr lang="nl-NL" dirty="0" err="1" smtClean="0"/>
              <a:t>ya</a:t>
            </a:r>
            <a:r>
              <a:rPr lang="nl-NL" dirty="0" smtClean="0"/>
              <a:t> que </a:t>
            </a:r>
            <a:r>
              <a:rPr lang="nl-NL" dirty="0" err="1" smtClean="0"/>
              <a:t>tanta</a:t>
            </a:r>
            <a:r>
              <a:rPr lang="nl-NL" dirty="0" smtClean="0"/>
              <a:t> </a:t>
            </a:r>
            <a:r>
              <a:rPr lang="nl-NL" dirty="0" err="1" smtClean="0"/>
              <a:t>demanda</a:t>
            </a:r>
            <a:r>
              <a:rPr lang="nl-NL" dirty="0" smtClean="0"/>
              <a:t> de </a:t>
            </a:r>
            <a:r>
              <a:rPr lang="nl-NL" dirty="0" err="1" smtClean="0"/>
              <a:t>atención</a:t>
            </a:r>
            <a:r>
              <a:rPr lang="nl-NL" dirty="0" smtClean="0"/>
              <a:t> </a:t>
            </a:r>
            <a:r>
              <a:rPr lang="nl-NL" dirty="0" err="1" smtClean="0"/>
              <a:t>resulta</a:t>
            </a:r>
            <a:r>
              <a:rPr lang="nl-NL" dirty="0" smtClean="0"/>
              <a:t> en </a:t>
            </a:r>
            <a:r>
              <a:rPr lang="nl-NL" dirty="0" err="1" smtClean="0"/>
              <a:t>falta</a:t>
            </a:r>
            <a:r>
              <a:rPr lang="nl-NL" dirty="0" smtClean="0"/>
              <a:t> de </a:t>
            </a:r>
            <a:r>
              <a:rPr lang="nl-NL" dirty="0" err="1" smtClean="0"/>
              <a:t>tiempo</a:t>
            </a:r>
            <a:r>
              <a:rPr lang="nl-NL" dirty="0" smtClean="0"/>
              <a:t> para el </a:t>
            </a:r>
            <a:r>
              <a:rPr lang="nl-NL" dirty="0" err="1" smtClean="0"/>
              <a:t>resto</a:t>
            </a:r>
            <a:r>
              <a:rPr lang="nl-NL" dirty="0" smtClean="0"/>
              <a:t>.  </a:t>
            </a:r>
          </a:p>
          <a:p>
            <a:endParaRPr lang="nl-NL" dirty="0"/>
          </a:p>
          <a:p>
            <a:r>
              <a:rPr lang="nl-NL" dirty="0" smtClean="0"/>
              <a:t>¿Qué </a:t>
            </a:r>
            <a:r>
              <a:rPr lang="nl-NL" dirty="0" err="1" smtClean="0"/>
              <a:t>podrías</a:t>
            </a:r>
            <a:r>
              <a:rPr lang="nl-NL" dirty="0" smtClean="0"/>
              <a:t> </a:t>
            </a:r>
            <a:r>
              <a:rPr lang="nl-NL" dirty="0" err="1" smtClean="0"/>
              <a:t>hacer</a:t>
            </a:r>
            <a:r>
              <a:rPr lang="nl-NL" dirty="0" smtClean="0"/>
              <a:t> </a:t>
            </a:r>
            <a:r>
              <a:rPr lang="nl-NL" dirty="0" err="1" smtClean="0"/>
              <a:t>como</a:t>
            </a:r>
            <a:r>
              <a:rPr lang="nl-NL" dirty="0" smtClean="0"/>
              <a:t> </a:t>
            </a:r>
            <a:r>
              <a:rPr lang="nl-NL" dirty="0" err="1" smtClean="0"/>
              <a:t>profesor</a:t>
            </a:r>
            <a:r>
              <a:rPr lang="nl-NL" dirty="0" smtClean="0"/>
              <a:t> para </a:t>
            </a:r>
            <a:r>
              <a:rPr lang="nl-NL" dirty="0" err="1" smtClean="0"/>
              <a:t>motivar</a:t>
            </a:r>
            <a:r>
              <a:rPr lang="nl-NL" dirty="0" smtClean="0"/>
              <a:t> a Lara?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78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Competencia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904" y="1512116"/>
            <a:ext cx="10515600" cy="4351338"/>
          </a:xfrm>
        </p:spPr>
        <p:txBody>
          <a:bodyPr/>
          <a:lstStyle/>
          <a:p>
            <a:r>
              <a:rPr lang="nl-NL" dirty="0" err="1"/>
              <a:t>Asegúrate</a:t>
            </a:r>
            <a:r>
              <a:rPr lang="nl-NL" dirty="0"/>
              <a:t> </a:t>
            </a:r>
            <a:r>
              <a:rPr lang="nl-NL" dirty="0" smtClean="0"/>
              <a:t>de que </a:t>
            </a:r>
            <a:r>
              <a:rPr lang="nl-NL" dirty="0"/>
              <a:t>el </a:t>
            </a:r>
            <a:r>
              <a:rPr lang="nl-NL" dirty="0" err="1"/>
              <a:t>material</a:t>
            </a:r>
            <a:r>
              <a:rPr lang="nl-NL" dirty="0"/>
              <a:t> es </a:t>
            </a:r>
            <a:r>
              <a:rPr lang="nl-NL" dirty="0" err="1" smtClean="0"/>
              <a:t>adecuado</a:t>
            </a:r>
            <a:r>
              <a:rPr lang="nl-NL" dirty="0" smtClean="0"/>
              <a:t> </a:t>
            </a:r>
            <a:r>
              <a:rPr lang="nl-NL" dirty="0"/>
              <a:t>a </a:t>
            </a:r>
            <a:r>
              <a:rPr lang="nl-NL" dirty="0" err="1"/>
              <a:t>su</a:t>
            </a:r>
            <a:r>
              <a:rPr lang="nl-NL" dirty="0"/>
              <a:t> </a:t>
            </a:r>
            <a:r>
              <a:rPr lang="nl-NL" dirty="0" err="1" smtClean="0"/>
              <a:t>nivel</a:t>
            </a:r>
            <a:endParaRPr lang="nl-NL" dirty="0" smtClean="0"/>
          </a:p>
          <a:p>
            <a:pPr marL="0" indent="0">
              <a:buNone/>
            </a:pPr>
            <a:r>
              <a:rPr lang="nl-NL" sz="1400" dirty="0" smtClean="0"/>
              <a:t>	(zona de </a:t>
            </a:r>
            <a:r>
              <a:rPr lang="nl-NL" sz="1400" dirty="0" err="1" smtClean="0"/>
              <a:t>desarrollo</a:t>
            </a:r>
            <a:r>
              <a:rPr lang="nl-NL" sz="1400" dirty="0" smtClean="0"/>
              <a:t> </a:t>
            </a:r>
            <a:r>
              <a:rPr lang="nl-NL" sz="1400" dirty="0" err="1" smtClean="0"/>
              <a:t>próximo</a:t>
            </a:r>
            <a:r>
              <a:rPr lang="nl-NL" sz="1400" dirty="0" smtClean="0"/>
              <a:t> (</a:t>
            </a:r>
            <a:r>
              <a:rPr lang="nl-NL" sz="1400" dirty="0" err="1" smtClean="0"/>
              <a:t>Vygotsky</a:t>
            </a:r>
            <a:r>
              <a:rPr lang="nl-NL" sz="1400" dirty="0" smtClean="0"/>
              <a:t>, 1978)</a:t>
            </a:r>
            <a:endParaRPr lang="nl-NL" sz="1400" dirty="0"/>
          </a:p>
          <a:p>
            <a:r>
              <a:rPr lang="nl-NL" dirty="0" err="1" smtClean="0"/>
              <a:t>Ayúdale</a:t>
            </a:r>
            <a:r>
              <a:rPr lang="nl-NL" dirty="0" smtClean="0"/>
              <a:t> a </a:t>
            </a:r>
            <a:r>
              <a:rPr lang="nl-NL" dirty="0" err="1" smtClean="0"/>
              <a:t>crear</a:t>
            </a:r>
            <a:r>
              <a:rPr lang="nl-NL" dirty="0" smtClean="0"/>
              <a:t> </a:t>
            </a:r>
            <a:r>
              <a:rPr lang="nl-NL" dirty="0" err="1" smtClean="0"/>
              <a:t>un</a:t>
            </a:r>
            <a:r>
              <a:rPr lang="nl-NL" dirty="0" smtClean="0"/>
              <a:t> </a:t>
            </a:r>
            <a:r>
              <a:rPr lang="nl-NL" dirty="0" err="1" smtClean="0"/>
              <a:t>growth</a:t>
            </a:r>
            <a:r>
              <a:rPr lang="nl-NL" dirty="0" smtClean="0"/>
              <a:t> </a:t>
            </a:r>
            <a:r>
              <a:rPr lang="nl-NL" dirty="0" err="1" smtClean="0"/>
              <a:t>mindset</a:t>
            </a:r>
            <a:endParaRPr lang="nl-NL" dirty="0" smtClean="0"/>
          </a:p>
          <a:p>
            <a:pPr marL="0" indent="0">
              <a:buNone/>
            </a:pPr>
            <a:r>
              <a:rPr lang="nl-NL" sz="1400" dirty="0" smtClean="0"/>
              <a:t>	(C. </a:t>
            </a:r>
            <a:r>
              <a:rPr lang="nl-NL" sz="1400" dirty="0" err="1" smtClean="0"/>
              <a:t>Dweck</a:t>
            </a:r>
            <a:r>
              <a:rPr lang="nl-NL" sz="1400" dirty="0" smtClean="0"/>
              <a:t>, 2006)</a:t>
            </a:r>
          </a:p>
          <a:p>
            <a:r>
              <a:rPr lang="nl-NL" dirty="0" smtClean="0"/>
              <a:t>Dale feedback y feed forward</a:t>
            </a:r>
          </a:p>
          <a:p>
            <a:pPr marL="0" indent="0">
              <a:buNone/>
            </a:pPr>
            <a:r>
              <a:rPr lang="nl-NL" sz="1400" dirty="0" smtClean="0"/>
              <a:t>	(</a:t>
            </a:r>
            <a:r>
              <a:rPr lang="nl-NL" sz="1400" dirty="0" err="1" smtClean="0"/>
              <a:t>Hattie</a:t>
            </a:r>
            <a:r>
              <a:rPr lang="nl-NL" sz="1400" dirty="0" smtClean="0"/>
              <a:t> &amp; </a:t>
            </a:r>
            <a:r>
              <a:rPr lang="nl-NL" sz="1400" dirty="0" err="1" smtClean="0"/>
              <a:t>Timperley</a:t>
            </a:r>
            <a:r>
              <a:rPr lang="nl-NL" sz="1400" dirty="0" smtClean="0"/>
              <a:t>, 2007)</a:t>
            </a:r>
          </a:p>
          <a:p>
            <a:r>
              <a:rPr lang="nl-NL" dirty="0" smtClean="0"/>
              <a:t>Dale </a:t>
            </a:r>
            <a:r>
              <a:rPr lang="nl-NL" dirty="0" err="1" smtClean="0"/>
              <a:t>cumplidos</a:t>
            </a:r>
            <a:r>
              <a:rPr lang="nl-NL" dirty="0" smtClean="0"/>
              <a:t> por el </a:t>
            </a:r>
            <a:r>
              <a:rPr lang="nl-NL" dirty="0" err="1" smtClean="0"/>
              <a:t>buen</a:t>
            </a:r>
            <a:r>
              <a:rPr lang="nl-NL" dirty="0" smtClean="0"/>
              <a:t> </a:t>
            </a:r>
            <a:r>
              <a:rPr lang="nl-NL" dirty="0" err="1" smtClean="0"/>
              <a:t>trabajo</a:t>
            </a:r>
            <a:r>
              <a:rPr lang="nl-NL" dirty="0" smtClean="0"/>
              <a:t> </a:t>
            </a:r>
            <a:r>
              <a:rPr lang="nl-NL" dirty="0" err="1" smtClean="0"/>
              <a:t>hecho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62" y="613954"/>
            <a:ext cx="4003500" cy="59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292532" cy="1600200"/>
          </a:xfrm>
        </p:spPr>
        <p:txBody>
          <a:bodyPr rtlCol="0"/>
          <a:lstStyle/>
          <a:p>
            <a:pPr rtl="0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Tips para </a:t>
            </a:r>
            <a:r>
              <a:rPr lang="nl-NL" dirty="0" err="1" smtClean="0"/>
              <a:t>mejorar</a:t>
            </a:r>
            <a:r>
              <a:rPr lang="nl-NL" dirty="0" smtClean="0"/>
              <a:t> la </a:t>
            </a:r>
            <a:r>
              <a:rPr lang="nl-NL" dirty="0" err="1" smtClean="0"/>
              <a:t>motivación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769" y="2423874"/>
            <a:ext cx="3724979" cy="37310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A566EAC9-629D-4684-84BD-71BB70C0CDE4}"/>
              </a:ext>
            </a:extLst>
          </p:cNvPr>
          <p:cNvSpPr txBox="1"/>
          <p:nvPr/>
        </p:nvSpPr>
        <p:spPr>
          <a:xfrm>
            <a:off x="1703512" y="206084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err="1" smtClean="0"/>
              <a:t>Partiendo</a:t>
            </a:r>
            <a:r>
              <a:rPr lang="nl-NL" sz="2400" dirty="0" smtClean="0"/>
              <a:t> de la </a:t>
            </a:r>
            <a:r>
              <a:rPr lang="nl-NL" sz="2400" dirty="0" err="1" smtClean="0"/>
              <a:t>relación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1. </a:t>
            </a:r>
            <a:r>
              <a:rPr lang="nl-NL" sz="2400" dirty="0" err="1" smtClean="0"/>
              <a:t>Habla</a:t>
            </a:r>
            <a:r>
              <a:rPr lang="nl-NL" sz="2400" dirty="0" smtClean="0"/>
              <a:t> </a:t>
            </a:r>
            <a:r>
              <a:rPr lang="nl-NL" sz="2400" b="1" u="sng" dirty="0" smtClean="0"/>
              <a:t>con</a:t>
            </a:r>
            <a:r>
              <a:rPr lang="nl-NL" sz="2400" dirty="0" smtClean="0"/>
              <a:t> el </a:t>
            </a:r>
            <a:r>
              <a:rPr lang="nl-NL" sz="2400" dirty="0" err="1" smtClean="0"/>
              <a:t>alumno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556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861458" cy="1600200"/>
          </a:xfrm>
        </p:spPr>
        <p:txBody>
          <a:bodyPr rtlCol="0"/>
          <a:lstStyle/>
          <a:p>
            <a:pPr rtl="0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Tips para </a:t>
            </a:r>
            <a:r>
              <a:rPr lang="nl-NL" dirty="0" err="1" smtClean="0"/>
              <a:t>mejorar</a:t>
            </a:r>
            <a:r>
              <a:rPr lang="nl-NL" dirty="0" smtClean="0"/>
              <a:t> la </a:t>
            </a:r>
            <a:r>
              <a:rPr lang="nl-NL" dirty="0" err="1" smtClean="0"/>
              <a:t>motivación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66" y="4077072"/>
            <a:ext cx="7037248" cy="27809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A566EAC9-629D-4684-84BD-71BB70C0CDE4}"/>
              </a:ext>
            </a:extLst>
          </p:cNvPr>
          <p:cNvSpPr txBox="1"/>
          <p:nvPr/>
        </p:nvSpPr>
        <p:spPr>
          <a:xfrm>
            <a:off x="1703511" y="2060849"/>
            <a:ext cx="674815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err="1" smtClean="0"/>
              <a:t>Partiendo</a:t>
            </a:r>
            <a:r>
              <a:rPr lang="nl-NL" sz="2400" dirty="0" smtClean="0"/>
              <a:t> de la </a:t>
            </a:r>
            <a:r>
              <a:rPr lang="nl-NL" sz="2400" dirty="0" err="1" smtClean="0"/>
              <a:t>autonomía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1</a:t>
            </a:r>
            <a:r>
              <a:rPr lang="nl-NL" sz="2400" dirty="0" smtClean="0"/>
              <a:t>. Da </a:t>
            </a:r>
            <a:r>
              <a:rPr lang="nl-NL" sz="2400" dirty="0" err="1" smtClean="0"/>
              <a:t>objetivos</a:t>
            </a:r>
            <a:r>
              <a:rPr lang="nl-NL" sz="2400" dirty="0" smtClean="0"/>
              <a:t> </a:t>
            </a:r>
            <a:r>
              <a:rPr lang="nl-NL" sz="2400" dirty="0" err="1" smtClean="0"/>
              <a:t>claros</a:t>
            </a: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2</a:t>
            </a:r>
            <a:r>
              <a:rPr lang="nl-NL" sz="2400" dirty="0" smtClean="0"/>
              <a:t>. </a:t>
            </a:r>
            <a:r>
              <a:rPr lang="nl-NL" sz="2400" dirty="0" err="1" smtClean="0"/>
              <a:t>Acuerda</a:t>
            </a:r>
            <a:r>
              <a:rPr lang="nl-NL" sz="2400" dirty="0" smtClean="0"/>
              <a:t> el </a:t>
            </a:r>
            <a:r>
              <a:rPr lang="nl-NL" sz="2400" dirty="0" err="1" smtClean="0"/>
              <a:t>periodo</a:t>
            </a:r>
            <a:r>
              <a:rPr lang="nl-NL" sz="2400" dirty="0" smtClean="0"/>
              <a:t> de </a:t>
            </a:r>
            <a:r>
              <a:rPr lang="nl-NL" sz="2400" dirty="0" err="1" smtClean="0"/>
              <a:t>tiempo</a:t>
            </a:r>
            <a:r>
              <a:rPr lang="nl-NL" sz="2400" dirty="0" smtClean="0"/>
              <a:t> </a:t>
            </a:r>
            <a:r>
              <a:rPr lang="nl-NL" sz="2400" dirty="0" err="1" smtClean="0"/>
              <a:t>disponible</a:t>
            </a: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3</a:t>
            </a:r>
            <a:r>
              <a:rPr lang="nl-NL" sz="2400" dirty="0" smtClean="0"/>
              <a:t>. </a:t>
            </a:r>
            <a:r>
              <a:rPr lang="nl-NL" sz="2400" dirty="0" err="1" smtClean="0"/>
              <a:t>Asegúrate</a:t>
            </a:r>
            <a:r>
              <a:rPr lang="nl-NL" sz="2400" dirty="0" smtClean="0"/>
              <a:t> de que el </a:t>
            </a:r>
            <a:r>
              <a:rPr lang="nl-NL" sz="2400" dirty="0" err="1" smtClean="0"/>
              <a:t>material</a:t>
            </a:r>
            <a:r>
              <a:rPr lang="nl-NL" sz="2400" dirty="0" smtClean="0"/>
              <a:t> es </a:t>
            </a:r>
            <a:r>
              <a:rPr lang="nl-NL" sz="2400" dirty="0" err="1" smtClean="0"/>
              <a:t>apropiado</a:t>
            </a:r>
            <a:r>
              <a:rPr lang="nl-NL" sz="2400" dirty="0" smtClean="0"/>
              <a:t> y </a:t>
            </a:r>
            <a:r>
              <a:rPr lang="nl-NL" sz="2400" dirty="0" err="1" smtClean="0"/>
              <a:t>claro</a:t>
            </a: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4</a:t>
            </a:r>
            <a:r>
              <a:rPr lang="nl-NL" sz="2400" dirty="0" smtClean="0"/>
              <a:t>. </a:t>
            </a:r>
            <a:r>
              <a:rPr lang="nl-NL" sz="2400" dirty="0" err="1" smtClean="0"/>
              <a:t>Haz</a:t>
            </a:r>
            <a:r>
              <a:rPr lang="nl-NL" sz="2400" dirty="0" smtClean="0"/>
              <a:t> </a:t>
            </a:r>
            <a:r>
              <a:rPr lang="nl-NL" sz="2400" dirty="0" err="1" smtClean="0"/>
              <a:t>un</a:t>
            </a:r>
            <a:r>
              <a:rPr lang="nl-NL" sz="2400" dirty="0" smtClean="0"/>
              <a:t> </a:t>
            </a:r>
            <a:r>
              <a:rPr lang="nl-NL" sz="2400" dirty="0" err="1" smtClean="0"/>
              <a:t>seguimiento</a:t>
            </a:r>
            <a:r>
              <a:rPr lang="nl-NL" sz="2400" dirty="0" smtClean="0"/>
              <a:t> del </a:t>
            </a:r>
            <a:r>
              <a:rPr lang="nl-NL" sz="2400" dirty="0" err="1" smtClean="0"/>
              <a:t>proceso</a:t>
            </a:r>
            <a:r>
              <a:rPr lang="nl-NL" sz="2400" dirty="0" smtClean="0"/>
              <a:t> </a:t>
            </a: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5</a:t>
            </a:r>
            <a:r>
              <a:rPr lang="nl-NL" sz="2400" dirty="0" smtClean="0"/>
              <a:t>. </a:t>
            </a:r>
            <a:r>
              <a:rPr lang="nl-NL" sz="2400" dirty="0" err="1" smtClean="0"/>
              <a:t>Comprueba</a:t>
            </a:r>
            <a:r>
              <a:rPr lang="nl-NL" sz="2400" dirty="0" smtClean="0"/>
              <a:t> los </a:t>
            </a:r>
            <a:r>
              <a:rPr lang="nl-NL" sz="2400" dirty="0" err="1" smtClean="0"/>
              <a:t>objetivos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021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534886" cy="1600200"/>
          </a:xfrm>
        </p:spPr>
        <p:txBody>
          <a:bodyPr rtlCol="0"/>
          <a:lstStyle/>
          <a:p>
            <a:pPr rtl="0"/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Tips para </a:t>
            </a:r>
            <a:r>
              <a:rPr lang="nl-NL" dirty="0" err="1" smtClean="0"/>
              <a:t>mejorar</a:t>
            </a:r>
            <a:r>
              <a:rPr lang="nl-NL" dirty="0" smtClean="0"/>
              <a:t> la </a:t>
            </a:r>
            <a:r>
              <a:rPr lang="nl-NL" dirty="0" err="1" smtClean="0"/>
              <a:t>motivación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A566EAC9-629D-4684-84BD-71BB70C0CDE4}"/>
              </a:ext>
            </a:extLst>
          </p:cNvPr>
          <p:cNvSpPr txBox="1"/>
          <p:nvPr/>
        </p:nvSpPr>
        <p:spPr>
          <a:xfrm>
            <a:off x="1167935" y="2243728"/>
            <a:ext cx="576064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err="1" smtClean="0"/>
              <a:t>Partiendo</a:t>
            </a:r>
            <a:r>
              <a:rPr lang="nl-NL" sz="2400" dirty="0" smtClean="0"/>
              <a:t> de la </a:t>
            </a:r>
            <a:r>
              <a:rPr lang="nl-NL" sz="2400" dirty="0" err="1" smtClean="0"/>
              <a:t>competencia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1</a:t>
            </a:r>
            <a:r>
              <a:rPr lang="nl-NL" sz="2400" dirty="0" smtClean="0"/>
              <a:t>. </a:t>
            </a:r>
            <a:r>
              <a:rPr lang="nl-NL" sz="2400" dirty="0" err="1" smtClean="0"/>
              <a:t>Parte</a:t>
            </a:r>
            <a:r>
              <a:rPr lang="nl-NL" sz="2400" dirty="0" smtClean="0"/>
              <a:t> del </a:t>
            </a:r>
            <a:r>
              <a:rPr lang="nl-NL" sz="2400" dirty="0" err="1" smtClean="0"/>
              <a:t>conocimiento</a:t>
            </a:r>
            <a:r>
              <a:rPr lang="nl-NL" sz="2400" dirty="0" smtClean="0"/>
              <a:t> </a:t>
            </a:r>
            <a:r>
              <a:rPr lang="nl-NL" sz="2400" dirty="0" err="1" smtClean="0"/>
              <a:t>previo</a:t>
            </a: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2</a:t>
            </a:r>
            <a:r>
              <a:rPr lang="nl-NL" sz="2400" dirty="0" smtClean="0"/>
              <a:t>. </a:t>
            </a:r>
            <a:r>
              <a:rPr lang="nl-NL" sz="2400" dirty="0" err="1" smtClean="0"/>
              <a:t>Material</a:t>
            </a:r>
            <a:r>
              <a:rPr lang="nl-NL" sz="2400" dirty="0" smtClean="0"/>
              <a:t> </a:t>
            </a:r>
            <a:r>
              <a:rPr lang="nl-NL" sz="2400" dirty="0" err="1" smtClean="0"/>
              <a:t>diferenciado</a:t>
            </a:r>
            <a:r>
              <a:rPr lang="nl-NL" sz="2400" dirty="0" smtClean="0"/>
              <a:t> en base al </a:t>
            </a:r>
            <a:r>
              <a:rPr lang="nl-NL" sz="2400" dirty="0" err="1" smtClean="0"/>
              <a:t>nivel</a:t>
            </a: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3</a:t>
            </a:r>
            <a:r>
              <a:rPr lang="nl-NL" sz="2400" dirty="0" smtClean="0"/>
              <a:t>. </a:t>
            </a:r>
            <a:r>
              <a:rPr lang="nl-NL" sz="2400" dirty="0" err="1" smtClean="0"/>
              <a:t>Trabajar</a:t>
            </a:r>
            <a:r>
              <a:rPr lang="nl-NL" sz="2400" dirty="0" smtClean="0"/>
              <a:t> de </a:t>
            </a:r>
            <a:r>
              <a:rPr lang="nl-NL" sz="2400" dirty="0" err="1" smtClean="0"/>
              <a:t>diferentes</a:t>
            </a:r>
            <a:r>
              <a:rPr lang="nl-NL" sz="2400" dirty="0" smtClean="0"/>
              <a:t> </a:t>
            </a:r>
            <a:r>
              <a:rPr lang="nl-NL" sz="2400" dirty="0" err="1" smtClean="0"/>
              <a:t>formas</a:t>
            </a:r>
            <a:r>
              <a:rPr lang="nl-NL" sz="2400" dirty="0" smtClean="0"/>
              <a:t> 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76" y="197939"/>
            <a:ext cx="3224845" cy="46142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41" y="3994241"/>
            <a:ext cx="3823266" cy="28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Objetivos</a:t>
            </a:r>
            <a:r>
              <a:rPr lang="nl-NL" sz="4000" dirty="0" smtClean="0"/>
              <a:t> de </a:t>
            </a:r>
            <a:r>
              <a:rPr lang="nl-NL" sz="4000" dirty="0" err="1" smtClean="0"/>
              <a:t>hoy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Mis </a:t>
            </a:r>
            <a:r>
              <a:rPr lang="nl-NL" dirty="0" err="1" smtClean="0"/>
              <a:t>objetivos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dirty="0" smtClean="0"/>
              <a:t>Tomar </a:t>
            </a:r>
            <a:r>
              <a:rPr lang="nl-NL" dirty="0" err="1" smtClean="0"/>
              <a:t>conciencia</a:t>
            </a:r>
            <a:r>
              <a:rPr lang="nl-NL" dirty="0" smtClean="0"/>
              <a:t> de lo que “</a:t>
            </a:r>
            <a:r>
              <a:rPr lang="nl-NL" dirty="0" err="1" smtClean="0"/>
              <a:t>motivación</a:t>
            </a:r>
            <a:r>
              <a:rPr lang="nl-NL" dirty="0" smtClean="0"/>
              <a:t>” significa para ti</a:t>
            </a:r>
            <a:endParaRPr lang="nl-NL" dirty="0"/>
          </a:p>
          <a:p>
            <a:r>
              <a:rPr lang="nl-NL" dirty="0" smtClean="0"/>
              <a:t>Tomar </a:t>
            </a:r>
            <a:r>
              <a:rPr lang="nl-NL" dirty="0" err="1" smtClean="0"/>
              <a:t>conciencia</a:t>
            </a:r>
            <a:r>
              <a:rPr lang="nl-NL" dirty="0" smtClean="0"/>
              <a:t> de lo que a ti y a los </a:t>
            </a:r>
            <a:r>
              <a:rPr lang="nl-NL" dirty="0" err="1" smtClean="0"/>
              <a:t>alumnos</a:t>
            </a:r>
            <a:r>
              <a:rPr lang="nl-NL" dirty="0" smtClean="0"/>
              <a:t> os </a:t>
            </a:r>
            <a:r>
              <a:rPr lang="nl-NL" dirty="0" err="1" smtClean="0"/>
              <a:t>motiva</a:t>
            </a:r>
            <a:endParaRPr lang="nl-NL" dirty="0"/>
          </a:p>
          <a:p>
            <a:r>
              <a:rPr lang="nl-NL" dirty="0" err="1" smtClean="0"/>
              <a:t>Ideas</a:t>
            </a:r>
            <a:r>
              <a:rPr lang="nl-NL" dirty="0" smtClean="0"/>
              <a:t>/</a:t>
            </a:r>
            <a:r>
              <a:rPr lang="nl-NL" dirty="0" err="1" smtClean="0"/>
              <a:t>herramientas</a:t>
            </a:r>
            <a:r>
              <a:rPr lang="nl-NL" dirty="0" smtClean="0"/>
              <a:t> para </a:t>
            </a:r>
            <a:r>
              <a:rPr lang="nl-NL" dirty="0" err="1" smtClean="0"/>
              <a:t>motivar</a:t>
            </a:r>
            <a:r>
              <a:rPr lang="nl-NL" dirty="0" smtClean="0"/>
              <a:t> a los </a:t>
            </a:r>
            <a:r>
              <a:rPr lang="nl-NL" dirty="0" err="1" smtClean="0"/>
              <a:t>alumnos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¿Tus </a:t>
            </a:r>
            <a:r>
              <a:rPr lang="nl-NL" dirty="0" err="1" smtClean="0"/>
              <a:t>objetivos</a:t>
            </a:r>
            <a:r>
              <a:rPr lang="nl-NL" dirty="0" smtClean="0"/>
              <a:t>?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65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¿</a:t>
            </a:r>
            <a:r>
              <a:rPr lang="nl-NL" dirty="0" err="1" smtClean="0"/>
              <a:t>Preguntas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70" y="1690688"/>
            <a:ext cx="4241113" cy="44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¡</a:t>
            </a:r>
            <a:r>
              <a:rPr lang="nl-NL" dirty="0" err="1" smtClean="0"/>
              <a:t>Gracias</a:t>
            </a:r>
            <a:r>
              <a:rPr lang="nl-NL" dirty="0" smtClean="0"/>
              <a:t> y </a:t>
            </a:r>
            <a:r>
              <a:rPr lang="nl-NL" dirty="0" err="1" smtClean="0"/>
              <a:t>hasta</a:t>
            </a:r>
            <a:r>
              <a:rPr lang="nl-NL" dirty="0" smtClean="0"/>
              <a:t> </a:t>
            </a:r>
            <a:r>
              <a:rPr lang="nl-NL" dirty="0" err="1" smtClean="0"/>
              <a:t>pronto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656" y="1877194"/>
            <a:ext cx="5079985" cy="380998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99296" y="5488319"/>
            <a:ext cx="3125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smtClean="0"/>
              <a:t>m.steenbeek@fontys.nl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723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¿Qué es </a:t>
            </a:r>
            <a:r>
              <a:rPr lang="nl-NL" sz="4000" dirty="0" err="1" smtClean="0"/>
              <a:t>motivación</a:t>
            </a:r>
            <a:r>
              <a:rPr lang="nl-NL" sz="4000" dirty="0" smtClean="0"/>
              <a:t>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¿Qué </a:t>
            </a:r>
            <a:r>
              <a:rPr lang="nl-NL" dirty="0" err="1" smtClean="0"/>
              <a:t>condiciones</a:t>
            </a:r>
            <a:r>
              <a:rPr lang="nl-NL" dirty="0" smtClean="0"/>
              <a:t> </a:t>
            </a:r>
            <a:r>
              <a:rPr lang="nl-NL" dirty="0" err="1" smtClean="0"/>
              <a:t>necesitas</a:t>
            </a:r>
            <a:r>
              <a:rPr lang="nl-NL" dirty="0" smtClean="0"/>
              <a:t> tú para </a:t>
            </a:r>
            <a:r>
              <a:rPr lang="nl-NL" dirty="0" err="1" smtClean="0"/>
              <a:t>poder</a:t>
            </a:r>
            <a:r>
              <a:rPr lang="nl-NL" dirty="0" smtClean="0"/>
              <a:t> </a:t>
            </a:r>
            <a:r>
              <a:rPr lang="nl-NL" dirty="0" err="1" smtClean="0"/>
              <a:t>trabajar</a:t>
            </a:r>
            <a:r>
              <a:rPr lang="nl-NL" dirty="0" smtClean="0"/>
              <a:t> de forma </a:t>
            </a:r>
            <a:r>
              <a:rPr lang="nl-NL" dirty="0" err="1" smtClean="0"/>
              <a:t>motivada</a:t>
            </a:r>
            <a:r>
              <a:rPr lang="nl-NL" dirty="0" smtClean="0"/>
              <a:t>?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14" y="2767764"/>
            <a:ext cx="6464545" cy="36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Teoría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 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61" y="314978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Condiciones</a:t>
            </a:r>
            <a:r>
              <a:rPr lang="nl-NL" sz="4000" dirty="0" smtClean="0"/>
              <a:t> para </a:t>
            </a:r>
            <a:r>
              <a:rPr lang="nl-NL" sz="4000" dirty="0" err="1" smtClean="0"/>
              <a:t>poder</a:t>
            </a:r>
            <a:r>
              <a:rPr lang="nl-NL" sz="4000" dirty="0" smtClean="0"/>
              <a:t> </a:t>
            </a:r>
            <a:r>
              <a:rPr lang="nl-NL" sz="4000" dirty="0" err="1" smtClean="0"/>
              <a:t>aprender</a:t>
            </a:r>
            <a:r>
              <a:rPr lang="nl-NL" sz="4000" dirty="0" smtClean="0"/>
              <a:t>- </a:t>
            </a:r>
            <a:br>
              <a:rPr lang="nl-NL" sz="4000" dirty="0" smtClean="0"/>
            </a:br>
            <a:r>
              <a:rPr lang="nl-NL" sz="4000" dirty="0" err="1" smtClean="0"/>
              <a:t>necesidades</a:t>
            </a:r>
            <a:r>
              <a:rPr lang="nl-NL" sz="4000" dirty="0" smtClean="0"/>
              <a:t> </a:t>
            </a:r>
            <a:r>
              <a:rPr lang="nl-NL" sz="4000" dirty="0" err="1" smtClean="0"/>
              <a:t>básicas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301" y="1586471"/>
            <a:ext cx="7887799" cy="473452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72415" y="1586471"/>
            <a:ext cx="2460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 err="1" smtClean="0"/>
              <a:t>Motivation</a:t>
            </a:r>
            <a:r>
              <a:rPr lang="nl-NL" sz="2000" dirty="0" smtClean="0"/>
              <a:t> </a:t>
            </a:r>
            <a:r>
              <a:rPr lang="nl-NL" sz="2000" dirty="0" err="1" smtClean="0"/>
              <a:t>theory</a:t>
            </a:r>
            <a:endParaRPr lang="nl-NL" sz="2000" dirty="0" smtClean="0"/>
          </a:p>
          <a:p>
            <a:r>
              <a:rPr lang="nl-NL" sz="2000" dirty="0" smtClean="0"/>
              <a:t>Maslow, 1943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697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36418" y="1528549"/>
            <a:ext cx="2499210" cy="75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 err="1" smtClean="0"/>
              <a:t>Self-determination</a:t>
            </a:r>
            <a:r>
              <a:rPr lang="nl-NL" sz="1800" dirty="0" smtClean="0"/>
              <a:t> </a:t>
            </a:r>
            <a:r>
              <a:rPr lang="nl-NL" sz="1800" dirty="0" err="1" smtClean="0"/>
              <a:t>theory</a:t>
            </a:r>
            <a:r>
              <a:rPr lang="nl-NL" sz="1800" dirty="0" smtClean="0"/>
              <a:t> – </a:t>
            </a:r>
          </a:p>
          <a:p>
            <a:r>
              <a:rPr lang="nl-NL" sz="1800" dirty="0" err="1" smtClean="0"/>
              <a:t>Deci</a:t>
            </a:r>
            <a:r>
              <a:rPr lang="nl-NL" sz="1800" dirty="0" smtClean="0"/>
              <a:t> &amp; Ryan, 2000</a:t>
            </a:r>
            <a:endParaRPr lang="nl-NL" sz="18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6418" y="486944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 err="1" smtClean="0"/>
              <a:t>Condiciones</a:t>
            </a:r>
            <a:r>
              <a:rPr lang="nl-NL" sz="4000" dirty="0" smtClean="0"/>
              <a:t> para </a:t>
            </a:r>
            <a:r>
              <a:rPr lang="nl-NL" sz="4000" dirty="0" err="1" smtClean="0"/>
              <a:t>poder</a:t>
            </a:r>
            <a:r>
              <a:rPr lang="nl-NL" sz="4000" dirty="0" smtClean="0"/>
              <a:t> </a:t>
            </a:r>
            <a:r>
              <a:rPr lang="nl-NL" sz="4000" dirty="0" err="1" smtClean="0"/>
              <a:t>aprender</a:t>
            </a:r>
            <a:r>
              <a:rPr lang="nl-NL" sz="4000" dirty="0" smtClean="0"/>
              <a:t>- </a:t>
            </a:r>
            <a:r>
              <a:rPr lang="nl-NL" sz="4000" dirty="0" err="1" smtClean="0"/>
              <a:t>motivación</a:t>
            </a:r>
            <a:endParaRPr lang="nl-NL" sz="400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2725" y="1528549"/>
            <a:ext cx="6629058" cy="49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Motivación</a:t>
            </a:r>
            <a:r>
              <a:rPr lang="nl-NL" dirty="0" smtClean="0"/>
              <a:t> </a:t>
            </a:r>
            <a:r>
              <a:rPr lang="nl-NL" dirty="0" err="1" smtClean="0"/>
              <a:t>extrínseca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73936" y="6176963"/>
            <a:ext cx="10515600" cy="32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dirty="0" err="1" smtClean="0"/>
              <a:t>Self-determination</a:t>
            </a:r>
            <a:r>
              <a:rPr lang="nl-NL" sz="1800" dirty="0" smtClean="0"/>
              <a:t> </a:t>
            </a:r>
            <a:r>
              <a:rPr lang="nl-NL" sz="1800" dirty="0" err="1" smtClean="0"/>
              <a:t>theory</a:t>
            </a:r>
            <a:r>
              <a:rPr lang="nl-NL" sz="1800" dirty="0" smtClean="0"/>
              <a:t> – </a:t>
            </a:r>
            <a:r>
              <a:rPr lang="nl-NL" sz="1800" dirty="0" err="1" smtClean="0"/>
              <a:t>Deci</a:t>
            </a:r>
            <a:r>
              <a:rPr lang="nl-NL" sz="1800" dirty="0" smtClean="0"/>
              <a:t> &amp; Ryan, 2000</a:t>
            </a:r>
            <a:endParaRPr lang="nl-NL" sz="1800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Sistema</a:t>
            </a:r>
            <a:r>
              <a:rPr lang="nl-NL" dirty="0" smtClean="0"/>
              <a:t> </a:t>
            </a:r>
            <a:r>
              <a:rPr lang="nl-NL" dirty="0" err="1" smtClean="0"/>
              <a:t>ecológico</a:t>
            </a:r>
            <a:r>
              <a:rPr lang="nl-NL" dirty="0" smtClean="0"/>
              <a:t> (</a:t>
            </a:r>
            <a:r>
              <a:rPr lang="nl-NL" dirty="0" err="1" smtClean="0"/>
              <a:t>Bronfenbrenner</a:t>
            </a:r>
            <a:r>
              <a:rPr lang="nl-NL" dirty="0" smtClean="0"/>
              <a:t>, 1979)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20" y="1496505"/>
            <a:ext cx="8521327" cy="5139425"/>
          </a:xfrm>
        </p:spPr>
      </p:pic>
    </p:spTree>
    <p:extLst>
      <p:ext uri="{BB962C8B-B14F-4D97-AF65-F5344CB8AC3E}">
        <p14:creationId xmlns:p14="http://schemas.microsoft.com/office/powerpoint/2010/main" val="39242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Funciones</a:t>
            </a:r>
            <a:r>
              <a:rPr lang="nl-NL" dirty="0" smtClean="0"/>
              <a:t> </a:t>
            </a:r>
            <a:r>
              <a:rPr lang="nl-NL" dirty="0" err="1" smtClean="0"/>
              <a:t>ejecutivas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58" y="1690688"/>
            <a:ext cx="6198145" cy="4648609"/>
          </a:xfrm>
        </p:spPr>
      </p:pic>
    </p:spTree>
    <p:extLst>
      <p:ext uri="{BB962C8B-B14F-4D97-AF65-F5344CB8AC3E}">
        <p14:creationId xmlns:p14="http://schemas.microsoft.com/office/powerpoint/2010/main" val="4051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571</Words>
  <Application>Microsoft Office PowerPoint</Application>
  <PresentationFormat>Breedbeeld</PresentationFormat>
  <Paragraphs>90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Alumnos motivados</vt:lpstr>
      <vt:lpstr>Objetivos de hoy</vt:lpstr>
      <vt:lpstr>¿Qué es motivación?</vt:lpstr>
      <vt:lpstr>Teoría</vt:lpstr>
      <vt:lpstr>Condiciones para poder aprender-  necesidades básicas</vt:lpstr>
      <vt:lpstr>Condiciones para poder aprender- motivación</vt:lpstr>
      <vt:lpstr>Motivación extrínseca</vt:lpstr>
      <vt:lpstr>Sistema ecológico (Bronfenbrenner, 1979)</vt:lpstr>
      <vt:lpstr>Funciones ejecutivas</vt:lpstr>
      <vt:lpstr>Ejercicio</vt:lpstr>
      <vt:lpstr>Ejercicio</vt:lpstr>
      <vt:lpstr>Relación</vt:lpstr>
      <vt:lpstr>Ejercicio</vt:lpstr>
      <vt:lpstr>Autonomía</vt:lpstr>
      <vt:lpstr>Ejercicio</vt:lpstr>
      <vt:lpstr>Competencia</vt:lpstr>
      <vt:lpstr> Tips para mejorar la motivación</vt:lpstr>
      <vt:lpstr> Tips para mejorar la motivación</vt:lpstr>
      <vt:lpstr> Tips para mejorar la motivación</vt:lpstr>
      <vt:lpstr>¿Preguntas?</vt:lpstr>
      <vt:lpstr>¡Gracias y hasta pronto!</vt:lpstr>
    </vt:vector>
  </TitlesOfParts>
  <Company>Fontys Hogescholen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Gemotiveerde leerlingen</dc:title>
  <dc:creator>Steenbeek-Sanchez Ramos,Maria José M.J.</dc:creator>
  <cp:lastModifiedBy>Ditje Nap</cp:lastModifiedBy>
  <cp:revision>27</cp:revision>
  <dcterms:created xsi:type="dcterms:W3CDTF">2018-03-18T14:25:20Z</dcterms:created>
  <dcterms:modified xsi:type="dcterms:W3CDTF">2019-04-10T07:25:21Z</dcterms:modified>
</cp:coreProperties>
</file>